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9" r:id="rId1"/>
  </p:sldMasterIdLst>
  <p:sldIdLst>
    <p:sldId id="256" r:id="rId2"/>
    <p:sldId id="257" r:id="rId3"/>
    <p:sldId id="262" r:id="rId4"/>
    <p:sldId id="258" r:id="rId5"/>
    <p:sldId id="259" r:id="rId6"/>
    <p:sldId id="261" r:id="rId7"/>
    <p:sldId id="263" r:id="rId8"/>
    <p:sldId id="260" r:id="rId9"/>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77" autoAdjust="0"/>
    <p:restoredTop sz="94660"/>
  </p:normalViewPr>
  <p:slideViewPr>
    <p:cSldViewPr snapToGrid="0">
      <p:cViewPr varScale="1">
        <p:scale>
          <a:sx n="102" d="100"/>
          <a:sy n="102" d="100"/>
        </p:scale>
        <p:origin x="2214"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5EF58D-B62B-40BB-83AA-9D07CFC4ED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6AC06D3-F571-4213-A2A4-6A1915120CE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5A10580-AD31-4B8F-8448-55A666AC1725}"/>
              </a:ext>
            </a:extLst>
          </p:cNvPr>
          <p:cNvSpPr>
            <a:spLocks noGrp="1"/>
          </p:cNvSpPr>
          <p:nvPr>
            <p:ph type="dt" sz="half" idx="10"/>
          </p:nvPr>
        </p:nvSpPr>
        <p:spPr/>
        <p:txBody>
          <a:bodyPr/>
          <a:lstStyle/>
          <a:p>
            <a:fld id="{0DAF61AA-5A98-4049-A93E-477E5505141A}" type="datetimeFigureOut">
              <a:rPr lang="en-US" smtClean="0"/>
              <a:t>1/22/2026</a:t>
            </a:fld>
            <a:endParaRPr lang="en-US" dirty="0"/>
          </a:p>
        </p:txBody>
      </p:sp>
      <p:sp>
        <p:nvSpPr>
          <p:cNvPr id="5" name="Footer Placeholder 4">
            <a:extLst>
              <a:ext uri="{FF2B5EF4-FFF2-40B4-BE49-F238E27FC236}">
                <a16:creationId xmlns:a16="http://schemas.microsoft.com/office/drawing/2014/main" id="{15EC99C8-515A-4FEA-9CD2-6D0BF46CF6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72AF1B-1868-4C05-B6C3-9EBF29A50ADD}"/>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3660092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170B0-C1C5-4976-80E8-6B4F90EB362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97593EE-493E-4BCE-8992-24CA63E1E0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80919F-FDDD-42FB-8422-A0665D558D00}"/>
              </a:ext>
            </a:extLst>
          </p:cNvPr>
          <p:cNvSpPr>
            <a:spLocks noGrp="1"/>
          </p:cNvSpPr>
          <p:nvPr>
            <p:ph type="dt" sz="half" idx="10"/>
          </p:nvPr>
        </p:nvSpPr>
        <p:spPr/>
        <p:txBody>
          <a:bodyPr/>
          <a:lstStyle/>
          <a:p>
            <a:fld id="{0DAF61AA-5A98-4049-A93E-477E5505141A}" type="datetimeFigureOut">
              <a:rPr lang="en-US" smtClean="0"/>
              <a:t>1/22/2026</a:t>
            </a:fld>
            <a:endParaRPr lang="en-US"/>
          </a:p>
        </p:txBody>
      </p:sp>
      <p:sp>
        <p:nvSpPr>
          <p:cNvPr id="5" name="Footer Placeholder 4">
            <a:extLst>
              <a:ext uri="{FF2B5EF4-FFF2-40B4-BE49-F238E27FC236}">
                <a16:creationId xmlns:a16="http://schemas.microsoft.com/office/drawing/2014/main" id="{A216D38A-35F8-4667-A1F4-49644471E9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9CC230-78B7-487B-9C95-CB00868F6F1F}"/>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6896445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4CB826-D9AA-4689-B8C0-38D999F0D06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61F1CDD-16FB-45E0-9887-24374C56764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846397-BBD2-4426-B1F5-FD6EA3CDC866}"/>
              </a:ext>
            </a:extLst>
          </p:cNvPr>
          <p:cNvSpPr>
            <a:spLocks noGrp="1"/>
          </p:cNvSpPr>
          <p:nvPr>
            <p:ph type="dt" sz="half" idx="10"/>
          </p:nvPr>
        </p:nvSpPr>
        <p:spPr/>
        <p:txBody>
          <a:bodyPr/>
          <a:lstStyle/>
          <a:p>
            <a:fld id="{0DAF61AA-5A98-4049-A93E-477E5505141A}" type="datetimeFigureOut">
              <a:rPr lang="en-US" smtClean="0"/>
              <a:t>1/22/2026</a:t>
            </a:fld>
            <a:endParaRPr lang="en-US"/>
          </a:p>
        </p:txBody>
      </p:sp>
      <p:sp>
        <p:nvSpPr>
          <p:cNvPr id="5" name="Footer Placeholder 4">
            <a:extLst>
              <a:ext uri="{FF2B5EF4-FFF2-40B4-BE49-F238E27FC236}">
                <a16:creationId xmlns:a16="http://schemas.microsoft.com/office/drawing/2014/main" id="{FDAB91E4-73D0-4ACD-8F54-00EE6FB1D6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B28C61-59FE-44D6-A7D6-AAD292232778}"/>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1206047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6D384-B2C5-42A4-9774-A931C39BA53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F8D736C-5FCC-43BC-B824-A90F2CC5D19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4A3A50-B922-45BE-945D-7ED3EBD83F7C}"/>
              </a:ext>
            </a:extLst>
          </p:cNvPr>
          <p:cNvSpPr>
            <a:spLocks noGrp="1"/>
          </p:cNvSpPr>
          <p:nvPr>
            <p:ph type="dt" sz="half" idx="10"/>
          </p:nvPr>
        </p:nvSpPr>
        <p:spPr/>
        <p:txBody>
          <a:bodyPr/>
          <a:lstStyle/>
          <a:p>
            <a:fld id="{0DAF61AA-5A98-4049-A93E-477E5505141A}" type="datetimeFigureOut">
              <a:rPr lang="en-US" smtClean="0"/>
              <a:t>1/22/2026</a:t>
            </a:fld>
            <a:endParaRPr lang="en-US"/>
          </a:p>
        </p:txBody>
      </p:sp>
      <p:sp>
        <p:nvSpPr>
          <p:cNvPr id="5" name="Footer Placeholder 4">
            <a:extLst>
              <a:ext uri="{FF2B5EF4-FFF2-40B4-BE49-F238E27FC236}">
                <a16:creationId xmlns:a16="http://schemas.microsoft.com/office/drawing/2014/main" id="{64241F78-20DE-4D53-BB25-79E5C4E1AB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643084-C669-4FDF-87D4-F22D36BB827D}"/>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650135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6C559-800C-489A-9174-7901F92B0D4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142B5C3-320B-4CFD-B6A7-A28C7E435B4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2FCA372-3F42-4113-A73B-5FDCF93CB5BC}"/>
              </a:ext>
            </a:extLst>
          </p:cNvPr>
          <p:cNvSpPr>
            <a:spLocks noGrp="1"/>
          </p:cNvSpPr>
          <p:nvPr>
            <p:ph type="dt" sz="half" idx="10"/>
          </p:nvPr>
        </p:nvSpPr>
        <p:spPr/>
        <p:txBody>
          <a:bodyPr/>
          <a:lstStyle/>
          <a:p>
            <a:fld id="{0DAF61AA-5A98-4049-A93E-477E5505141A}" type="datetimeFigureOut">
              <a:rPr lang="en-US" smtClean="0"/>
              <a:t>1/22/2026</a:t>
            </a:fld>
            <a:endParaRPr lang="en-US"/>
          </a:p>
        </p:txBody>
      </p:sp>
      <p:sp>
        <p:nvSpPr>
          <p:cNvPr id="5" name="Footer Placeholder 4">
            <a:extLst>
              <a:ext uri="{FF2B5EF4-FFF2-40B4-BE49-F238E27FC236}">
                <a16:creationId xmlns:a16="http://schemas.microsoft.com/office/drawing/2014/main" id="{F0DA1197-0C78-4878-B086-5D206EA491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1B83D8-FD42-44FF-AA20-944A519CC0B2}"/>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931998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685AA-B5C7-4E3D-85FA-94F3C73E59B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03AFEEA-6F3F-4630-A950-61C05D2FAFB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AC36817-B869-4D19-9EE8-A3166B0E159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C074146-2374-4321-AEBB-3E9B09D7796D}"/>
              </a:ext>
            </a:extLst>
          </p:cNvPr>
          <p:cNvSpPr>
            <a:spLocks noGrp="1"/>
          </p:cNvSpPr>
          <p:nvPr>
            <p:ph type="dt" sz="half" idx="10"/>
          </p:nvPr>
        </p:nvSpPr>
        <p:spPr/>
        <p:txBody>
          <a:bodyPr/>
          <a:lstStyle/>
          <a:p>
            <a:fld id="{0DAF61AA-5A98-4049-A93E-477E5505141A}" type="datetimeFigureOut">
              <a:rPr lang="en-US" smtClean="0"/>
              <a:t>1/22/2026</a:t>
            </a:fld>
            <a:endParaRPr lang="en-US"/>
          </a:p>
        </p:txBody>
      </p:sp>
      <p:sp>
        <p:nvSpPr>
          <p:cNvPr id="6" name="Footer Placeholder 5">
            <a:extLst>
              <a:ext uri="{FF2B5EF4-FFF2-40B4-BE49-F238E27FC236}">
                <a16:creationId xmlns:a16="http://schemas.microsoft.com/office/drawing/2014/main" id="{2C42337B-B902-4DC2-BB94-02B8A75492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4AD585-B83C-4ECF-AF42-8DDF6996B79D}"/>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42395499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A9ADB-3495-481F-BB4E-9C7128B17B1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ED6FF4C-26CB-4281-A2F7-6CBE4518679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F2E72A9-F222-45B4-9355-C04C0586413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A699F6E-77AD-4EBC-BAF9-5A43CDEC41E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F77677-7169-4591-B047-0678815F48E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482A6EB-0285-4FA4-A00C-A7F716084FD3}"/>
              </a:ext>
            </a:extLst>
          </p:cNvPr>
          <p:cNvSpPr>
            <a:spLocks noGrp="1"/>
          </p:cNvSpPr>
          <p:nvPr>
            <p:ph type="dt" sz="half" idx="10"/>
          </p:nvPr>
        </p:nvSpPr>
        <p:spPr/>
        <p:txBody>
          <a:bodyPr/>
          <a:lstStyle/>
          <a:p>
            <a:fld id="{0DAF61AA-5A98-4049-A93E-477E5505141A}" type="datetimeFigureOut">
              <a:rPr lang="en-US" smtClean="0"/>
              <a:t>1/22/2026</a:t>
            </a:fld>
            <a:endParaRPr lang="en-US"/>
          </a:p>
        </p:txBody>
      </p:sp>
      <p:sp>
        <p:nvSpPr>
          <p:cNvPr id="8" name="Footer Placeholder 7">
            <a:extLst>
              <a:ext uri="{FF2B5EF4-FFF2-40B4-BE49-F238E27FC236}">
                <a16:creationId xmlns:a16="http://schemas.microsoft.com/office/drawing/2014/main" id="{86D39526-82B8-402C-8A2B-82EF8F3F3A7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55EC9E6-6FF1-4541-9CB1-A2FF9D852169}"/>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3957896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70F54-6CED-4251-A0A6-32CCD1213F8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572C8E6-49D6-46A5-8DC3-B0D8E683C9CB}"/>
              </a:ext>
            </a:extLst>
          </p:cNvPr>
          <p:cNvSpPr>
            <a:spLocks noGrp="1"/>
          </p:cNvSpPr>
          <p:nvPr>
            <p:ph type="dt" sz="half" idx="10"/>
          </p:nvPr>
        </p:nvSpPr>
        <p:spPr/>
        <p:txBody>
          <a:bodyPr/>
          <a:lstStyle/>
          <a:p>
            <a:fld id="{0DAF61AA-5A98-4049-A93E-477E5505141A}" type="datetimeFigureOut">
              <a:rPr lang="en-US" smtClean="0"/>
              <a:t>1/22/2026</a:t>
            </a:fld>
            <a:endParaRPr lang="en-US"/>
          </a:p>
        </p:txBody>
      </p:sp>
      <p:sp>
        <p:nvSpPr>
          <p:cNvPr id="4" name="Footer Placeholder 3">
            <a:extLst>
              <a:ext uri="{FF2B5EF4-FFF2-40B4-BE49-F238E27FC236}">
                <a16:creationId xmlns:a16="http://schemas.microsoft.com/office/drawing/2014/main" id="{AB883CBA-77CD-4490-A5F3-BAA8FC254A3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EA5FF79-61B6-4693-8547-95B1F2F7A194}"/>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41884247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BDCB94-13E9-41CB-88F0-D30A1791DCBA}"/>
              </a:ext>
            </a:extLst>
          </p:cNvPr>
          <p:cNvSpPr>
            <a:spLocks noGrp="1"/>
          </p:cNvSpPr>
          <p:nvPr>
            <p:ph type="dt" sz="half" idx="10"/>
          </p:nvPr>
        </p:nvSpPr>
        <p:spPr/>
        <p:txBody>
          <a:bodyPr/>
          <a:lstStyle/>
          <a:p>
            <a:fld id="{0DAF61AA-5A98-4049-A93E-477E5505141A}" type="datetimeFigureOut">
              <a:rPr lang="en-US" smtClean="0"/>
              <a:t>1/22/2026</a:t>
            </a:fld>
            <a:endParaRPr lang="en-US"/>
          </a:p>
        </p:txBody>
      </p:sp>
      <p:sp>
        <p:nvSpPr>
          <p:cNvPr id="3" name="Footer Placeholder 2">
            <a:extLst>
              <a:ext uri="{FF2B5EF4-FFF2-40B4-BE49-F238E27FC236}">
                <a16:creationId xmlns:a16="http://schemas.microsoft.com/office/drawing/2014/main" id="{244795A4-736C-426D-8559-5AD5892756A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B2A2ACD-17F3-4C16-8E77-86EC92CCD552}"/>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4077570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7FCB2E-B68A-48F9-8B20-CDED818FB6E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D081C83-64B5-4BFD-A163-75C2EA7F897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25D44AD-E361-48A3-936D-DDA0D51445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9EED06C-E016-489C-8863-EA1BE998BC48}"/>
              </a:ext>
            </a:extLst>
          </p:cNvPr>
          <p:cNvSpPr>
            <a:spLocks noGrp="1"/>
          </p:cNvSpPr>
          <p:nvPr>
            <p:ph type="dt" sz="half" idx="10"/>
          </p:nvPr>
        </p:nvSpPr>
        <p:spPr/>
        <p:txBody>
          <a:bodyPr/>
          <a:lstStyle/>
          <a:p>
            <a:fld id="{0DAF61AA-5A98-4049-A93E-477E5505141A}" type="datetimeFigureOut">
              <a:rPr lang="en-US" smtClean="0"/>
              <a:t>1/22/2026</a:t>
            </a:fld>
            <a:endParaRPr lang="en-US"/>
          </a:p>
        </p:txBody>
      </p:sp>
      <p:sp>
        <p:nvSpPr>
          <p:cNvPr id="6" name="Footer Placeholder 5">
            <a:extLst>
              <a:ext uri="{FF2B5EF4-FFF2-40B4-BE49-F238E27FC236}">
                <a16:creationId xmlns:a16="http://schemas.microsoft.com/office/drawing/2014/main" id="{359161F0-D253-49A7-9A08-7A0A228146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742C61A-B326-40A7-A286-90D0544BBC34}"/>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40928183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2DF6F-D00F-4CE4-8701-B006273461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A0FF7AB-F851-4425-8407-996C920E684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A2ED6CF5-154F-4615-8CDC-E2BFA61FAB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A5C400-0D13-495F-8C4E-EC3CDF5F22AF}"/>
              </a:ext>
            </a:extLst>
          </p:cNvPr>
          <p:cNvSpPr>
            <a:spLocks noGrp="1"/>
          </p:cNvSpPr>
          <p:nvPr>
            <p:ph type="dt" sz="half" idx="10"/>
          </p:nvPr>
        </p:nvSpPr>
        <p:spPr/>
        <p:txBody>
          <a:bodyPr/>
          <a:lstStyle/>
          <a:p>
            <a:fld id="{0DAF61AA-5A98-4049-A93E-477E5505141A}" type="datetimeFigureOut">
              <a:rPr lang="en-US" smtClean="0"/>
              <a:t>1/22/2026</a:t>
            </a:fld>
            <a:endParaRPr lang="en-US"/>
          </a:p>
        </p:txBody>
      </p:sp>
      <p:sp>
        <p:nvSpPr>
          <p:cNvPr id="6" name="Footer Placeholder 5">
            <a:extLst>
              <a:ext uri="{FF2B5EF4-FFF2-40B4-BE49-F238E27FC236}">
                <a16:creationId xmlns:a16="http://schemas.microsoft.com/office/drawing/2014/main" id="{4CB290D7-98AC-45E5-A7D6-73520AFC73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294276C-2BD2-4C4F-AC04-DD3D73768A5D}"/>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9269195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47A131F-D5DE-41A5-B4CF-4F345319B40B}"/>
              </a:ext>
            </a:extLst>
          </p:cNvPr>
          <p:cNvSpPr/>
          <p:nvPr/>
        </p:nvSpPr>
        <p:spPr>
          <a:xfrm>
            <a:off x="0" y="0"/>
            <a:ext cx="12188952" cy="685800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8" name="Freeform: Shape 7">
            <a:extLst>
              <a:ext uri="{FF2B5EF4-FFF2-40B4-BE49-F238E27FC236}">
                <a16:creationId xmlns:a16="http://schemas.microsoft.com/office/drawing/2014/main" id="{3AF4666D-BD98-40A5-A75F-478B982010B2}"/>
              </a:ext>
            </a:extLst>
          </p:cNvPr>
          <p:cNvSpPr/>
          <p:nvPr/>
        </p:nvSpPr>
        <p:spPr>
          <a:xfrm rot="10800000">
            <a:off x="692844" y="-3086"/>
            <a:ext cx="1326111" cy="597603"/>
          </a:xfrm>
          <a:custGeom>
            <a:avLst/>
            <a:gdLst>
              <a:gd name="connsiteX0" fmla="*/ 741051 w 1482102"/>
              <a:gd name="connsiteY0" fmla="*/ 0 h 679363"/>
              <a:gd name="connsiteX1" fmla="*/ 1473822 w 1482102"/>
              <a:gd name="connsiteY1" fmla="*/ 597226 h 679363"/>
              <a:gd name="connsiteX2" fmla="*/ 1482102 w 1482102"/>
              <a:gd name="connsiteY2" fmla="*/ 679363 h 679363"/>
              <a:gd name="connsiteX3" fmla="*/ 0 w 1482102"/>
              <a:gd name="connsiteY3" fmla="*/ 679363 h 679363"/>
              <a:gd name="connsiteX4" fmla="*/ 8280 w 1482102"/>
              <a:gd name="connsiteY4" fmla="*/ 597226 h 679363"/>
              <a:gd name="connsiteX5" fmla="*/ 741051 w 1482102"/>
              <a:gd name="connsiteY5" fmla="*/ 0 h 679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2102" h="679363">
                <a:moveTo>
                  <a:pt x="741051" y="0"/>
                </a:moveTo>
                <a:cubicBezTo>
                  <a:pt x="1102506" y="0"/>
                  <a:pt x="1404077" y="256390"/>
                  <a:pt x="1473822" y="597226"/>
                </a:cubicBezTo>
                <a:lnTo>
                  <a:pt x="1482102" y="679363"/>
                </a:lnTo>
                <a:lnTo>
                  <a:pt x="0" y="679363"/>
                </a:lnTo>
                <a:lnTo>
                  <a:pt x="8280" y="597226"/>
                </a:lnTo>
                <a:cubicBezTo>
                  <a:pt x="78025" y="256390"/>
                  <a:pt x="379596" y="0"/>
                  <a:pt x="741051"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a:p>
        </p:txBody>
      </p:sp>
      <p:sp>
        <p:nvSpPr>
          <p:cNvPr id="9" name="Freeform: Shape 8">
            <a:extLst>
              <a:ext uri="{FF2B5EF4-FFF2-40B4-BE49-F238E27FC236}">
                <a16:creationId xmlns:a16="http://schemas.microsoft.com/office/drawing/2014/main" id="{68680585-71F9-4721-A998-4974171D2EB4}"/>
              </a:ext>
            </a:extLst>
          </p:cNvPr>
          <p:cNvSpPr/>
          <p:nvPr/>
        </p:nvSpPr>
        <p:spPr>
          <a:xfrm>
            <a:off x="10439256" y="6172200"/>
            <a:ext cx="1482102" cy="679363"/>
          </a:xfrm>
          <a:custGeom>
            <a:avLst/>
            <a:gdLst>
              <a:gd name="connsiteX0" fmla="*/ 741051 w 1482102"/>
              <a:gd name="connsiteY0" fmla="*/ 0 h 679363"/>
              <a:gd name="connsiteX1" fmla="*/ 1473822 w 1482102"/>
              <a:gd name="connsiteY1" fmla="*/ 597226 h 679363"/>
              <a:gd name="connsiteX2" fmla="*/ 1482102 w 1482102"/>
              <a:gd name="connsiteY2" fmla="*/ 679363 h 679363"/>
              <a:gd name="connsiteX3" fmla="*/ 0 w 1482102"/>
              <a:gd name="connsiteY3" fmla="*/ 679363 h 679363"/>
              <a:gd name="connsiteX4" fmla="*/ 8280 w 1482102"/>
              <a:gd name="connsiteY4" fmla="*/ 597226 h 679363"/>
              <a:gd name="connsiteX5" fmla="*/ 741051 w 1482102"/>
              <a:gd name="connsiteY5" fmla="*/ 0 h 679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2102" h="679363">
                <a:moveTo>
                  <a:pt x="741051" y="0"/>
                </a:moveTo>
                <a:cubicBezTo>
                  <a:pt x="1102506" y="0"/>
                  <a:pt x="1404077" y="256390"/>
                  <a:pt x="1473822" y="597226"/>
                </a:cubicBezTo>
                <a:lnTo>
                  <a:pt x="1482102" y="679363"/>
                </a:lnTo>
                <a:lnTo>
                  <a:pt x="0" y="679363"/>
                </a:lnTo>
                <a:lnTo>
                  <a:pt x="8280" y="597226"/>
                </a:lnTo>
                <a:cubicBezTo>
                  <a:pt x="78025" y="256390"/>
                  <a:pt x="379596" y="0"/>
                  <a:pt x="741051"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a:p>
        </p:txBody>
      </p:sp>
      <p:sp>
        <p:nvSpPr>
          <p:cNvPr id="10" name="Freeform: Shape 9">
            <a:extLst>
              <a:ext uri="{FF2B5EF4-FFF2-40B4-BE49-F238E27FC236}">
                <a16:creationId xmlns:a16="http://schemas.microsoft.com/office/drawing/2014/main" id="{12BC95C2-2EEC-4F59-ABA8-660B0D059CCF}"/>
              </a:ext>
            </a:extLst>
          </p:cNvPr>
          <p:cNvSpPr/>
          <p:nvPr/>
        </p:nvSpPr>
        <p:spPr>
          <a:xfrm>
            <a:off x="7977352" y="5197178"/>
            <a:ext cx="4211600" cy="1660822"/>
          </a:xfrm>
          <a:custGeom>
            <a:avLst/>
            <a:gdLst>
              <a:gd name="connsiteX0" fmla="*/ 4211600 w 4211600"/>
              <a:gd name="connsiteY0" fmla="*/ 0 h 1660822"/>
              <a:gd name="connsiteX1" fmla="*/ 4211600 w 4211600"/>
              <a:gd name="connsiteY1" fmla="*/ 58430 h 1660822"/>
              <a:gd name="connsiteX2" fmla="*/ 4136524 w 4211600"/>
              <a:gd name="connsiteY2" fmla="*/ 208808 h 1660822"/>
              <a:gd name="connsiteX3" fmla="*/ 3973354 w 4211600"/>
              <a:gd name="connsiteY3" fmla="*/ 437313 h 1660822"/>
              <a:gd name="connsiteX4" fmla="*/ 3884746 w 4211600"/>
              <a:gd name="connsiteY4" fmla="*/ 553613 h 1660822"/>
              <a:gd name="connsiteX5" fmla="*/ 3849435 w 4211600"/>
              <a:gd name="connsiteY5" fmla="*/ 603143 h 1660822"/>
              <a:gd name="connsiteX6" fmla="*/ 3661849 w 4211600"/>
              <a:gd name="connsiteY6" fmla="*/ 819075 h 1660822"/>
              <a:gd name="connsiteX7" fmla="*/ 3402589 w 4211600"/>
              <a:gd name="connsiteY7" fmla="*/ 952996 h 1660822"/>
              <a:gd name="connsiteX8" fmla="*/ 3130202 w 4211600"/>
              <a:gd name="connsiteY8" fmla="*/ 1023386 h 1660822"/>
              <a:gd name="connsiteX9" fmla="*/ 2914657 w 4211600"/>
              <a:gd name="connsiteY9" fmla="*/ 1068058 h 1660822"/>
              <a:gd name="connsiteX10" fmla="*/ 2582149 w 4211600"/>
              <a:gd name="connsiteY10" fmla="*/ 1138924 h 1660822"/>
              <a:gd name="connsiteX11" fmla="*/ 2483958 w 4211600"/>
              <a:gd name="connsiteY11" fmla="*/ 1162356 h 1660822"/>
              <a:gd name="connsiteX12" fmla="*/ 2123750 w 4211600"/>
              <a:gd name="connsiteY12" fmla="*/ 1238651 h 1660822"/>
              <a:gd name="connsiteX13" fmla="*/ 1761444 w 4211600"/>
              <a:gd name="connsiteY13" fmla="*/ 1273417 h 1660822"/>
              <a:gd name="connsiteX14" fmla="*/ 1608382 w 4211600"/>
              <a:gd name="connsiteY14" fmla="*/ 1284466 h 1660822"/>
              <a:gd name="connsiteX15" fmla="*/ 999942 w 4211600"/>
              <a:gd name="connsiteY15" fmla="*/ 1354284 h 1660822"/>
              <a:gd name="connsiteX16" fmla="*/ 484705 w 4211600"/>
              <a:gd name="connsiteY16" fmla="*/ 1450487 h 1660822"/>
              <a:gd name="connsiteX17" fmla="*/ 113310 w 4211600"/>
              <a:gd name="connsiteY17" fmla="*/ 1613700 h 1660822"/>
              <a:gd name="connsiteX18" fmla="*/ 39668 w 4211600"/>
              <a:gd name="connsiteY18" fmla="*/ 1660822 h 1660822"/>
              <a:gd name="connsiteX19" fmla="*/ 0 w 4211600"/>
              <a:gd name="connsiteY19" fmla="*/ 1660822 h 1660822"/>
              <a:gd name="connsiteX20" fmla="*/ 96701 w 4211600"/>
              <a:gd name="connsiteY20" fmla="*/ 1598934 h 1660822"/>
              <a:gd name="connsiteX21" fmla="*/ 474335 w 4211600"/>
              <a:gd name="connsiteY21" fmla="*/ 1433056 h 1660822"/>
              <a:gd name="connsiteX22" fmla="*/ 994299 w 4211600"/>
              <a:gd name="connsiteY22" fmla="*/ 1335806 h 1660822"/>
              <a:gd name="connsiteX23" fmla="*/ 1605231 w 4211600"/>
              <a:gd name="connsiteY23" fmla="*/ 1265702 h 1660822"/>
              <a:gd name="connsiteX24" fmla="*/ 1758819 w 4211600"/>
              <a:gd name="connsiteY24" fmla="*/ 1254558 h 1660822"/>
              <a:gd name="connsiteX25" fmla="*/ 2118106 w 4211600"/>
              <a:gd name="connsiteY25" fmla="*/ 1220077 h 1660822"/>
              <a:gd name="connsiteX26" fmla="*/ 2475557 w 4211600"/>
              <a:gd name="connsiteY26" fmla="*/ 1144353 h 1660822"/>
              <a:gd name="connsiteX27" fmla="*/ 2573878 w 4211600"/>
              <a:gd name="connsiteY27" fmla="*/ 1120827 h 1660822"/>
              <a:gd name="connsiteX28" fmla="*/ 2907437 w 4211600"/>
              <a:gd name="connsiteY28" fmla="*/ 1049675 h 1660822"/>
              <a:gd name="connsiteX29" fmla="*/ 3122589 w 4211600"/>
              <a:gd name="connsiteY29" fmla="*/ 1005098 h 1660822"/>
              <a:gd name="connsiteX30" fmla="*/ 3391169 w 4211600"/>
              <a:gd name="connsiteY30" fmla="*/ 935756 h 1660822"/>
              <a:gd name="connsiteX31" fmla="*/ 3642290 w 4211600"/>
              <a:gd name="connsiteY31" fmla="*/ 806216 h 1660822"/>
              <a:gd name="connsiteX32" fmla="*/ 3825937 w 4211600"/>
              <a:gd name="connsiteY32" fmla="*/ 594475 h 1660822"/>
              <a:gd name="connsiteX33" fmla="*/ 3861381 w 4211600"/>
              <a:gd name="connsiteY33" fmla="*/ 544755 h 1660822"/>
              <a:gd name="connsiteX34" fmla="*/ 3950381 w 4211600"/>
              <a:gd name="connsiteY34" fmla="*/ 427978 h 1660822"/>
              <a:gd name="connsiteX35" fmla="*/ 4112370 w 4211600"/>
              <a:gd name="connsiteY35" fmla="*/ 201378 h 1660822"/>
              <a:gd name="connsiteX36" fmla="*/ 4195989 w 4211600"/>
              <a:gd name="connsiteY36" fmla="*/ 33834 h 1660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4211600" h="1660822">
                <a:moveTo>
                  <a:pt x="4211600" y="0"/>
                </a:moveTo>
                <a:lnTo>
                  <a:pt x="4211600" y="58430"/>
                </a:lnTo>
                <a:lnTo>
                  <a:pt x="4136524" y="208808"/>
                </a:lnTo>
                <a:cubicBezTo>
                  <a:pt x="4089791" y="287770"/>
                  <a:pt x="4030588" y="363780"/>
                  <a:pt x="3973354" y="437313"/>
                </a:cubicBezTo>
                <a:cubicBezTo>
                  <a:pt x="3943819" y="475222"/>
                  <a:pt x="3913231" y="514465"/>
                  <a:pt x="3884746" y="553613"/>
                </a:cubicBezTo>
                <a:cubicBezTo>
                  <a:pt x="3872801" y="569996"/>
                  <a:pt x="3861119" y="586569"/>
                  <a:pt x="3849435" y="603143"/>
                </a:cubicBezTo>
                <a:cubicBezTo>
                  <a:pt x="3796665" y="678009"/>
                  <a:pt x="3742187" y="755352"/>
                  <a:pt x="3661849" y="819075"/>
                </a:cubicBezTo>
                <a:cubicBezTo>
                  <a:pt x="3596214" y="871176"/>
                  <a:pt x="3509050" y="916230"/>
                  <a:pt x="3402589" y="952996"/>
                </a:cubicBezTo>
                <a:cubicBezTo>
                  <a:pt x="3312406" y="984048"/>
                  <a:pt x="3215660" y="1005003"/>
                  <a:pt x="3130202" y="1023386"/>
                </a:cubicBezTo>
                <a:cubicBezTo>
                  <a:pt x="3058529" y="1038816"/>
                  <a:pt x="2985412" y="1053675"/>
                  <a:pt x="2914657" y="1068058"/>
                </a:cubicBezTo>
                <a:cubicBezTo>
                  <a:pt x="2805176" y="1090251"/>
                  <a:pt x="2692021" y="1113207"/>
                  <a:pt x="2582149" y="1138924"/>
                </a:cubicBezTo>
                <a:cubicBezTo>
                  <a:pt x="2549330" y="1146639"/>
                  <a:pt x="2516644" y="1154450"/>
                  <a:pt x="2483958" y="1162356"/>
                </a:cubicBezTo>
                <a:cubicBezTo>
                  <a:pt x="2367257" y="1190550"/>
                  <a:pt x="2246621" y="1219601"/>
                  <a:pt x="2123750" y="1238651"/>
                </a:cubicBezTo>
                <a:cubicBezTo>
                  <a:pt x="2004294" y="1257129"/>
                  <a:pt x="1880769" y="1265416"/>
                  <a:pt x="1761444" y="1273417"/>
                </a:cubicBezTo>
                <a:cubicBezTo>
                  <a:pt x="1711167" y="1276751"/>
                  <a:pt x="1659184" y="1280275"/>
                  <a:pt x="1608382" y="1284466"/>
                </a:cubicBezTo>
                <a:cubicBezTo>
                  <a:pt x="1408589" y="1300944"/>
                  <a:pt x="1214570" y="1325805"/>
                  <a:pt x="999942" y="1354284"/>
                </a:cubicBezTo>
                <a:cubicBezTo>
                  <a:pt x="826403" y="1377240"/>
                  <a:pt x="647744" y="1400957"/>
                  <a:pt x="484705" y="1450487"/>
                </a:cubicBezTo>
                <a:cubicBezTo>
                  <a:pt x="355831" y="1489635"/>
                  <a:pt x="231387" y="1544374"/>
                  <a:pt x="113310" y="1613700"/>
                </a:cubicBezTo>
                <a:lnTo>
                  <a:pt x="39668" y="1660822"/>
                </a:lnTo>
                <a:lnTo>
                  <a:pt x="0" y="1660822"/>
                </a:lnTo>
                <a:lnTo>
                  <a:pt x="96701" y="1598934"/>
                </a:lnTo>
                <a:cubicBezTo>
                  <a:pt x="216635" y="1528533"/>
                  <a:pt x="343196" y="1472919"/>
                  <a:pt x="474335" y="1433056"/>
                </a:cubicBezTo>
                <a:cubicBezTo>
                  <a:pt x="639999" y="1382669"/>
                  <a:pt x="820102" y="1358856"/>
                  <a:pt x="994299" y="1335806"/>
                </a:cubicBezTo>
                <a:cubicBezTo>
                  <a:pt x="1210239" y="1307231"/>
                  <a:pt x="1404650" y="1282275"/>
                  <a:pt x="1605231" y="1265702"/>
                </a:cubicBezTo>
                <a:cubicBezTo>
                  <a:pt x="1656428" y="1261511"/>
                  <a:pt x="1708411" y="1257987"/>
                  <a:pt x="1758819" y="1254558"/>
                </a:cubicBezTo>
                <a:cubicBezTo>
                  <a:pt x="1877487" y="1246557"/>
                  <a:pt x="2000094" y="1238365"/>
                  <a:pt x="2118106" y="1220077"/>
                </a:cubicBezTo>
                <a:cubicBezTo>
                  <a:pt x="2239531" y="1201313"/>
                  <a:pt x="2359513" y="1172357"/>
                  <a:pt x="2475557" y="1144353"/>
                </a:cubicBezTo>
                <a:cubicBezTo>
                  <a:pt x="2508243" y="1136448"/>
                  <a:pt x="2541060" y="1128542"/>
                  <a:pt x="2573878" y="1120827"/>
                </a:cubicBezTo>
                <a:cubicBezTo>
                  <a:pt x="2684276" y="1094919"/>
                  <a:pt x="2797694" y="1071963"/>
                  <a:pt x="2907437" y="1049675"/>
                </a:cubicBezTo>
                <a:cubicBezTo>
                  <a:pt x="2978061" y="1035387"/>
                  <a:pt x="3051178" y="1020528"/>
                  <a:pt x="3122589" y="1005098"/>
                </a:cubicBezTo>
                <a:cubicBezTo>
                  <a:pt x="3206997" y="986810"/>
                  <a:pt x="3302823" y="966141"/>
                  <a:pt x="3391169" y="935756"/>
                </a:cubicBezTo>
                <a:cubicBezTo>
                  <a:pt x="3494479" y="900132"/>
                  <a:pt x="3578886" y="856508"/>
                  <a:pt x="3642290" y="806216"/>
                </a:cubicBezTo>
                <a:cubicBezTo>
                  <a:pt x="3720133" y="744303"/>
                  <a:pt x="3773953" y="668103"/>
                  <a:pt x="3825937" y="594475"/>
                </a:cubicBezTo>
                <a:cubicBezTo>
                  <a:pt x="3837621" y="577902"/>
                  <a:pt x="3849435" y="561233"/>
                  <a:pt x="3861381" y="544755"/>
                </a:cubicBezTo>
                <a:cubicBezTo>
                  <a:pt x="3889997" y="505416"/>
                  <a:pt x="3920715" y="465983"/>
                  <a:pt x="3950381" y="427978"/>
                </a:cubicBezTo>
                <a:cubicBezTo>
                  <a:pt x="4007353" y="354921"/>
                  <a:pt x="4066163" y="279388"/>
                  <a:pt x="4112370" y="201378"/>
                </a:cubicBezTo>
                <a:cubicBezTo>
                  <a:pt x="4144662" y="146800"/>
                  <a:pt x="4170785" y="89364"/>
                  <a:pt x="4195989" y="33834"/>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11" name="Graphic 141">
            <a:extLst>
              <a:ext uri="{FF2B5EF4-FFF2-40B4-BE49-F238E27FC236}">
                <a16:creationId xmlns:a16="http://schemas.microsoft.com/office/drawing/2014/main" id="{03E9870D-4BBA-43AF-8D44-BBADF020CFF6}"/>
              </a:ext>
            </a:extLst>
          </p:cNvPr>
          <p:cNvGrpSpPr/>
          <p:nvPr/>
        </p:nvGrpSpPr>
        <p:grpSpPr>
          <a:xfrm>
            <a:off x="10849" y="15178"/>
            <a:ext cx="2198951" cy="3331254"/>
            <a:chOff x="4473129" y="923925"/>
            <a:chExt cx="3308947" cy="5012817"/>
          </a:xfrm>
          <a:noFill/>
        </p:grpSpPr>
        <p:sp>
          <p:nvSpPr>
            <p:cNvPr id="12" name="Freeform: Shape 11">
              <a:extLst>
                <a:ext uri="{FF2B5EF4-FFF2-40B4-BE49-F238E27FC236}">
                  <a16:creationId xmlns:a16="http://schemas.microsoft.com/office/drawing/2014/main" id="{34BC5055-C77D-43CD-BB1D-A77B6779CDAD}"/>
                </a:ext>
              </a:extLst>
            </p:cNvPr>
            <p:cNvSpPr/>
            <p:nvPr/>
          </p:nvSpPr>
          <p:spPr>
            <a:xfrm>
              <a:off x="4485988" y="924020"/>
              <a:ext cx="3296088" cy="5012722"/>
            </a:xfrm>
            <a:custGeom>
              <a:avLst/>
              <a:gdLst>
                <a:gd name="connsiteX0" fmla="*/ 0 w 3296088"/>
                <a:gd name="connsiteY0" fmla="*/ 5012722 h 5012722"/>
                <a:gd name="connsiteX1" fmla="*/ 244031 w 3296088"/>
                <a:gd name="connsiteY1" fmla="*/ 4820222 h 5012722"/>
                <a:gd name="connsiteX2" fmla="*/ 729234 w 3296088"/>
                <a:gd name="connsiteY2" fmla="*/ 4360641 h 5012722"/>
                <a:gd name="connsiteX3" fmla="*/ 881444 w 3296088"/>
                <a:gd name="connsiteY3" fmla="*/ 4173950 h 5012722"/>
                <a:gd name="connsiteX4" fmla="*/ 1151287 w 3296088"/>
                <a:gd name="connsiteY4" fmla="*/ 3972877 h 5012722"/>
                <a:gd name="connsiteX5" fmla="*/ 1498664 w 3296088"/>
                <a:gd name="connsiteY5" fmla="*/ 3786188 h 5012722"/>
                <a:gd name="connsiteX6" fmla="*/ 1716881 w 3296088"/>
                <a:gd name="connsiteY6" fmla="*/ 3674174 h 5012722"/>
                <a:gd name="connsiteX7" fmla="*/ 1913573 w 3296088"/>
                <a:gd name="connsiteY7" fmla="*/ 3477387 h 5012722"/>
                <a:gd name="connsiteX8" fmla="*/ 2167700 w 3296088"/>
                <a:gd name="connsiteY8" fmla="*/ 3042190 h 5012722"/>
                <a:gd name="connsiteX9" fmla="*/ 2273903 w 3296088"/>
                <a:gd name="connsiteY9" fmla="*/ 2775014 h 5012722"/>
                <a:gd name="connsiteX10" fmla="*/ 2463356 w 3296088"/>
                <a:gd name="connsiteY10" fmla="*/ 2335530 h 5012722"/>
                <a:gd name="connsiteX11" fmla="*/ 2741866 w 3296088"/>
                <a:gd name="connsiteY11" fmla="*/ 1982248 h 5012722"/>
                <a:gd name="connsiteX12" fmla="*/ 2985897 w 3296088"/>
                <a:gd name="connsiteY12" fmla="*/ 1634681 h 5012722"/>
                <a:gd name="connsiteX13" fmla="*/ 3212687 w 3296088"/>
                <a:gd name="connsiteY13" fmla="*/ 1226820 h 5012722"/>
                <a:gd name="connsiteX14" fmla="*/ 3281553 w 3296088"/>
                <a:gd name="connsiteY14" fmla="*/ 959644 h 5012722"/>
                <a:gd name="connsiteX15" fmla="*/ 3295936 w 3296088"/>
                <a:gd name="connsiteY15" fmla="*/ 701135 h 5012722"/>
                <a:gd name="connsiteX16" fmla="*/ 3267266 w 3296088"/>
                <a:gd name="connsiteY16" fmla="*/ 436817 h 5012722"/>
                <a:gd name="connsiteX17" fmla="*/ 3105341 w 3296088"/>
                <a:gd name="connsiteY17" fmla="*/ 0 h 5012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296088" h="5012722">
                  <a:moveTo>
                    <a:pt x="0" y="5012722"/>
                  </a:moveTo>
                  <a:cubicBezTo>
                    <a:pt x="81820" y="4949095"/>
                    <a:pt x="163544" y="4885468"/>
                    <a:pt x="244031" y="4820222"/>
                  </a:cubicBezTo>
                  <a:cubicBezTo>
                    <a:pt x="417671" y="4679633"/>
                    <a:pt x="589883" y="4535139"/>
                    <a:pt x="729234" y="4360641"/>
                  </a:cubicBezTo>
                  <a:cubicBezTo>
                    <a:pt x="779431" y="4297776"/>
                    <a:pt x="825818" y="4231958"/>
                    <a:pt x="881444" y="4173950"/>
                  </a:cubicBezTo>
                  <a:cubicBezTo>
                    <a:pt x="959358" y="4092607"/>
                    <a:pt x="1054799" y="4031075"/>
                    <a:pt x="1151287" y="3972877"/>
                  </a:cubicBezTo>
                  <a:cubicBezTo>
                    <a:pt x="1263968" y="3904964"/>
                    <a:pt x="1379315" y="3841337"/>
                    <a:pt x="1498664" y="3786188"/>
                  </a:cubicBezTo>
                  <a:cubicBezTo>
                    <a:pt x="1573149" y="3751802"/>
                    <a:pt x="1649159" y="3720179"/>
                    <a:pt x="1716881" y="3674174"/>
                  </a:cubicBezTo>
                  <a:cubicBezTo>
                    <a:pt x="1794034" y="3621691"/>
                    <a:pt x="1856708" y="3551492"/>
                    <a:pt x="1913573" y="3477387"/>
                  </a:cubicBezTo>
                  <a:cubicBezTo>
                    <a:pt x="2016157" y="3343751"/>
                    <a:pt x="2099024" y="3196114"/>
                    <a:pt x="2167700" y="3042190"/>
                  </a:cubicBezTo>
                  <a:cubicBezTo>
                    <a:pt x="2206752" y="2954655"/>
                    <a:pt x="2241233" y="2865215"/>
                    <a:pt x="2273903" y="2775014"/>
                  </a:cubicBezTo>
                  <a:cubicBezTo>
                    <a:pt x="2328482" y="2624423"/>
                    <a:pt x="2379440" y="2471642"/>
                    <a:pt x="2463356" y="2335530"/>
                  </a:cubicBezTo>
                  <a:cubicBezTo>
                    <a:pt x="2542127" y="2207705"/>
                    <a:pt x="2647855" y="2099501"/>
                    <a:pt x="2741866" y="1982248"/>
                  </a:cubicBezTo>
                  <a:cubicBezTo>
                    <a:pt x="2830449" y="1871758"/>
                    <a:pt x="2908554" y="1753362"/>
                    <a:pt x="2985897" y="1634681"/>
                  </a:cubicBezTo>
                  <a:cubicBezTo>
                    <a:pt x="3071146" y="1503902"/>
                    <a:pt x="3156395" y="1372172"/>
                    <a:pt x="3212687" y="1226820"/>
                  </a:cubicBezTo>
                  <a:cubicBezTo>
                    <a:pt x="3246025" y="1140809"/>
                    <a:pt x="3268790" y="1051084"/>
                    <a:pt x="3281553" y="959644"/>
                  </a:cubicBezTo>
                  <a:cubicBezTo>
                    <a:pt x="3293555" y="874014"/>
                    <a:pt x="3296888" y="787527"/>
                    <a:pt x="3295936" y="701135"/>
                  </a:cubicBezTo>
                  <a:cubicBezTo>
                    <a:pt x="3294888" y="612172"/>
                    <a:pt x="3289268" y="523018"/>
                    <a:pt x="3267266" y="436817"/>
                  </a:cubicBezTo>
                  <a:cubicBezTo>
                    <a:pt x="3227832" y="282416"/>
                    <a:pt x="3105341" y="0"/>
                    <a:pt x="3105341" y="0"/>
                  </a:cubicBezTo>
                </a:path>
              </a:pathLst>
            </a:custGeom>
            <a:noFill/>
            <a:ln w="9525" cap="rnd">
              <a:solidFill>
                <a:schemeClr val="accent2">
                  <a:alpha val="75000"/>
                </a:schemeClr>
              </a:solidFill>
              <a:prstDash val="lgDash"/>
              <a:round/>
            </a:ln>
          </p:spPr>
          <p:txBody>
            <a:bodyPr rtlCol="0" anchor="ctr"/>
            <a:lstStyle/>
            <a:p>
              <a:endParaRPr lang="en-US"/>
            </a:p>
          </p:txBody>
        </p:sp>
        <p:sp>
          <p:nvSpPr>
            <p:cNvPr id="13" name="Freeform: Shape 12">
              <a:extLst>
                <a:ext uri="{FF2B5EF4-FFF2-40B4-BE49-F238E27FC236}">
                  <a16:creationId xmlns:a16="http://schemas.microsoft.com/office/drawing/2014/main" id="{DB12D0B8-9385-489A-85AE-3D14AD0BA2FC}"/>
                </a:ext>
              </a:extLst>
            </p:cNvPr>
            <p:cNvSpPr/>
            <p:nvPr/>
          </p:nvSpPr>
          <p:spPr>
            <a:xfrm>
              <a:off x="4473129" y="923925"/>
              <a:ext cx="2977477" cy="4627149"/>
            </a:xfrm>
            <a:custGeom>
              <a:avLst/>
              <a:gdLst>
                <a:gd name="connsiteX0" fmla="*/ 0 w 2977477"/>
                <a:gd name="connsiteY0" fmla="*/ 4627150 h 4627149"/>
                <a:gd name="connsiteX1" fmla="*/ 275082 w 2977477"/>
                <a:gd name="connsiteY1" fmla="*/ 4341590 h 4627149"/>
                <a:gd name="connsiteX2" fmla="*/ 502825 w 2977477"/>
                <a:gd name="connsiteY2" fmla="*/ 4054126 h 4627149"/>
                <a:gd name="connsiteX3" fmla="*/ 666179 w 2977477"/>
                <a:gd name="connsiteY3" fmla="*/ 3890677 h 4627149"/>
                <a:gd name="connsiteX4" fmla="*/ 864203 w 2977477"/>
                <a:gd name="connsiteY4" fmla="*/ 3675983 h 4627149"/>
                <a:gd name="connsiteX5" fmla="*/ 982599 w 2977477"/>
                <a:gd name="connsiteY5" fmla="*/ 3557492 h 4627149"/>
                <a:gd name="connsiteX6" fmla="*/ 1188244 w 2977477"/>
                <a:gd name="connsiteY6" fmla="*/ 3329654 h 4627149"/>
                <a:gd name="connsiteX7" fmla="*/ 1344740 w 2977477"/>
                <a:gd name="connsiteY7" fmla="*/ 3146774 h 4627149"/>
                <a:gd name="connsiteX8" fmla="*/ 1470755 w 2977477"/>
                <a:gd name="connsiteY8" fmla="*/ 2984659 h 4627149"/>
                <a:gd name="connsiteX9" fmla="*/ 1657636 w 2977477"/>
                <a:gd name="connsiteY9" fmla="*/ 2670239 h 4627149"/>
                <a:gd name="connsiteX10" fmla="*/ 1762887 w 2977477"/>
                <a:gd name="connsiteY10" fmla="*/ 2473547 h 4627149"/>
                <a:gd name="connsiteX11" fmla="*/ 1866710 w 2977477"/>
                <a:gd name="connsiteY11" fmla="*/ 2290667 h 4627149"/>
                <a:gd name="connsiteX12" fmla="*/ 2106263 w 2977477"/>
                <a:gd name="connsiteY12" fmla="*/ 2030254 h 4627149"/>
                <a:gd name="connsiteX13" fmla="*/ 2277237 w 2977477"/>
                <a:gd name="connsiteY13" fmla="*/ 1859185 h 4627149"/>
                <a:gd name="connsiteX14" fmla="*/ 2499455 w 2977477"/>
                <a:gd name="connsiteY14" fmla="*/ 1656207 h 4627149"/>
                <a:gd name="connsiteX15" fmla="*/ 2707100 w 2977477"/>
                <a:gd name="connsiteY15" fmla="*/ 1390269 h 4627149"/>
                <a:gd name="connsiteX16" fmla="*/ 2812352 w 2977477"/>
                <a:gd name="connsiteY16" fmla="*/ 1230916 h 4627149"/>
                <a:gd name="connsiteX17" fmla="*/ 2898172 w 2977477"/>
                <a:gd name="connsiteY17" fmla="*/ 1036987 h 4627149"/>
                <a:gd name="connsiteX18" fmla="*/ 2963228 w 2977477"/>
                <a:gd name="connsiteY18" fmla="*/ 850011 h 4627149"/>
                <a:gd name="connsiteX19" fmla="*/ 2977325 w 2977477"/>
                <a:gd name="connsiteY19" fmla="*/ 745427 h 4627149"/>
                <a:gd name="connsiteX20" fmla="*/ 2929509 w 2977477"/>
                <a:gd name="connsiteY20" fmla="*/ 480155 h 4627149"/>
                <a:gd name="connsiteX21" fmla="*/ 2563082 w 2977477"/>
                <a:gd name="connsiteY21" fmla="*/ 0 h 46271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977477" h="4627149">
                  <a:moveTo>
                    <a:pt x="0" y="4627150"/>
                  </a:moveTo>
                  <a:cubicBezTo>
                    <a:pt x="79820" y="4552283"/>
                    <a:pt x="203835" y="4424648"/>
                    <a:pt x="275082" y="4341590"/>
                  </a:cubicBezTo>
                  <a:cubicBezTo>
                    <a:pt x="354711" y="4248722"/>
                    <a:pt x="421005" y="4145090"/>
                    <a:pt x="502825" y="4054126"/>
                  </a:cubicBezTo>
                  <a:cubicBezTo>
                    <a:pt x="554355" y="3996881"/>
                    <a:pt x="612362" y="3945827"/>
                    <a:pt x="666179" y="3890677"/>
                  </a:cubicBezTo>
                  <a:cubicBezTo>
                    <a:pt x="734187" y="3821049"/>
                    <a:pt x="796671" y="3746183"/>
                    <a:pt x="864203" y="3675983"/>
                  </a:cubicBezTo>
                  <a:cubicBezTo>
                    <a:pt x="902875" y="3635788"/>
                    <a:pt x="943642" y="3597593"/>
                    <a:pt x="982599" y="3557492"/>
                  </a:cubicBezTo>
                  <a:cubicBezTo>
                    <a:pt x="1053941" y="3484150"/>
                    <a:pt x="1121378" y="3407093"/>
                    <a:pt x="1188244" y="3329654"/>
                  </a:cubicBezTo>
                  <a:cubicBezTo>
                    <a:pt x="1240631" y="3268885"/>
                    <a:pt x="1293495" y="3208496"/>
                    <a:pt x="1344740" y="3146774"/>
                  </a:cubicBezTo>
                  <a:cubicBezTo>
                    <a:pt x="1388459" y="3094101"/>
                    <a:pt x="1431512" y="3040761"/>
                    <a:pt x="1470755" y="2984659"/>
                  </a:cubicBezTo>
                  <a:cubicBezTo>
                    <a:pt x="1540764" y="2884646"/>
                    <a:pt x="1598771" y="2777109"/>
                    <a:pt x="1657636" y="2670239"/>
                  </a:cubicBezTo>
                  <a:cubicBezTo>
                    <a:pt x="1693545" y="2605088"/>
                    <a:pt x="1728502" y="2539460"/>
                    <a:pt x="1762887" y="2473547"/>
                  </a:cubicBezTo>
                  <a:cubicBezTo>
                    <a:pt x="1795367" y="2411349"/>
                    <a:pt x="1826419" y="2348103"/>
                    <a:pt x="1866710" y="2290667"/>
                  </a:cubicBezTo>
                  <a:cubicBezTo>
                    <a:pt x="1934623" y="2193893"/>
                    <a:pt x="2022729" y="2114169"/>
                    <a:pt x="2106263" y="2030254"/>
                  </a:cubicBezTo>
                  <a:cubicBezTo>
                    <a:pt x="2163128" y="1973104"/>
                    <a:pt x="2218182" y="1914049"/>
                    <a:pt x="2277237" y="1859185"/>
                  </a:cubicBezTo>
                  <a:cubicBezTo>
                    <a:pt x="2350770" y="1790891"/>
                    <a:pt x="2430304" y="1728978"/>
                    <a:pt x="2499455" y="1656207"/>
                  </a:cubicBezTo>
                  <a:cubicBezTo>
                    <a:pt x="2576989" y="1574578"/>
                    <a:pt x="2641568" y="1481900"/>
                    <a:pt x="2707100" y="1390269"/>
                  </a:cubicBezTo>
                  <a:cubicBezTo>
                    <a:pt x="2744153" y="1338453"/>
                    <a:pt x="2781586" y="1286732"/>
                    <a:pt x="2812352" y="1230916"/>
                  </a:cubicBezTo>
                  <a:cubicBezTo>
                    <a:pt x="2846546" y="1168908"/>
                    <a:pt x="2872550" y="1102900"/>
                    <a:pt x="2898172" y="1036987"/>
                  </a:cubicBezTo>
                  <a:cubicBezTo>
                    <a:pt x="2922175" y="975455"/>
                    <a:pt x="2948273" y="914305"/>
                    <a:pt x="2963228" y="850011"/>
                  </a:cubicBezTo>
                  <a:cubicBezTo>
                    <a:pt x="2971229" y="815626"/>
                    <a:pt x="2976563" y="780764"/>
                    <a:pt x="2977325" y="745427"/>
                  </a:cubicBezTo>
                  <a:cubicBezTo>
                    <a:pt x="2979230" y="654844"/>
                    <a:pt x="2963323" y="564261"/>
                    <a:pt x="2929509" y="480155"/>
                  </a:cubicBezTo>
                  <a:cubicBezTo>
                    <a:pt x="2851309" y="285655"/>
                    <a:pt x="2563082" y="0"/>
                    <a:pt x="2563082" y="0"/>
                  </a:cubicBezTo>
                </a:path>
              </a:pathLst>
            </a:custGeom>
            <a:noFill/>
            <a:ln w="9525" cap="rnd">
              <a:solidFill>
                <a:schemeClr val="accent2">
                  <a:alpha val="75000"/>
                </a:schemeClr>
              </a:solidFill>
              <a:prstDash val="lgDash"/>
              <a:round/>
            </a:ln>
          </p:spPr>
          <p:txBody>
            <a:bodyPr rtlCol="0" anchor="ctr"/>
            <a:lstStyle/>
            <a:p>
              <a:endParaRPr lang="en-US"/>
            </a:p>
          </p:txBody>
        </p:sp>
        <p:sp>
          <p:nvSpPr>
            <p:cNvPr id="14" name="Freeform: Shape 13">
              <a:extLst>
                <a:ext uri="{FF2B5EF4-FFF2-40B4-BE49-F238E27FC236}">
                  <a16:creationId xmlns:a16="http://schemas.microsoft.com/office/drawing/2014/main" id="{D158A14A-147E-4130-A5E2-38FD84B181AF}"/>
                </a:ext>
              </a:extLst>
            </p:cNvPr>
            <p:cNvSpPr/>
            <p:nvPr/>
          </p:nvSpPr>
          <p:spPr>
            <a:xfrm>
              <a:off x="4494561" y="923925"/>
              <a:ext cx="2356712" cy="4118991"/>
            </a:xfrm>
            <a:custGeom>
              <a:avLst/>
              <a:gdLst>
                <a:gd name="connsiteX0" fmla="*/ 1707071 w 2356712"/>
                <a:gd name="connsiteY0" fmla="*/ 0 h 4118991"/>
                <a:gd name="connsiteX1" fmla="*/ 1824514 w 2356712"/>
                <a:gd name="connsiteY1" fmla="*/ 244697 h 4118991"/>
                <a:gd name="connsiteX2" fmla="*/ 1908715 w 2356712"/>
                <a:gd name="connsiteY2" fmla="*/ 328994 h 4118991"/>
                <a:gd name="connsiteX3" fmla="*/ 2226469 w 2356712"/>
                <a:gd name="connsiteY3" fmla="*/ 603695 h 4118991"/>
                <a:gd name="connsiteX4" fmla="*/ 2355628 w 2356712"/>
                <a:gd name="connsiteY4" fmla="*/ 900494 h 4118991"/>
                <a:gd name="connsiteX5" fmla="*/ 2281428 w 2356712"/>
                <a:gd name="connsiteY5" fmla="*/ 1206913 h 4118991"/>
                <a:gd name="connsiteX6" fmla="*/ 2092452 w 2356712"/>
                <a:gd name="connsiteY6" fmla="*/ 1460659 h 4118991"/>
                <a:gd name="connsiteX7" fmla="*/ 1834039 w 2356712"/>
                <a:gd name="connsiteY7" fmla="*/ 1625822 h 4118991"/>
                <a:gd name="connsiteX8" fmla="*/ 1558862 w 2356712"/>
                <a:gd name="connsiteY8" fmla="*/ 1743075 h 4118991"/>
                <a:gd name="connsiteX9" fmla="*/ 1386554 w 2356712"/>
                <a:gd name="connsiteY9" fmla="*/ 1869948 h 4118991"/>
                <a:gd name="connsiteX10" fmla="*/ 1271683 w 2356712"/>
                <a:gd name="connsiteY10" fmla="*/ 2073402 h 4118991"/>
                <a:gd name="connsiteX11" fmla="*/ 1178338 w 2356712"/>
                <a:gd name="connsiteY11" fmla="*/ 2355914 h 4118991"/>
                <a:gd name="connsiteX12" fmla="*/ 1113758 w 2356712"/>
                <a:gd name="connsiteY12" fmla="*/ 2578513 h 4118991"/>
                <a:gd name="connsiteX13" fmla="*/ 1034796 w 2356712"/>
                <a:gd name="connsiteY13" fmla="*/ 2834640 h 4118991"/>
                <a:gd name="connsiteX14" fmla="*/ 905637 w 2356712"/>
                <a:gd name="connsiteY14" fmla="*/ 3081242 h 4118991"/>
                <a:gd name="connsiteX15" fmla="*/ 793147 w 2356712"/>
                <a:gd name="connsiteY15" fmla="*/ 3258407 h 4118991"/>
                <a:gd name="connsiteX16" fmla="*/ 546735 w 2356712"/>
                <a:gd name="connsiteY16" fmla="*/ 3571970 h 4118991"/>
                <a:gd name="connsiteX17" fmla="*/ 346996 w 2356712"/>
                <a:gd name="connsiteY17" fmla="*/ 3771900 h 4118991"/>
                <a:gd name="connsiteX18" fmla="*/ 174689 w 2356712"/>
                <a:gd name="connsiteY18" fmla="*/ 3944207 h 4118991"/>
                <a:gd name="connsiteX19" fmla="*/ 0 w 2356712"/>
                <a:gd name="connsiteY19" fmla="*/ 4118991 h 4118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56712" h="4118991">
                  <a:moveTo>
                    <a:pt x="1707071" y="0"/>
                  </a:moveTo>
                  <a:cubicBezTo>
                    <a:pt x="1715357" y="22098"/>
                    <a:pt x="1812608" y="224409"/>
                    <a:pt x="1824514" y="244697"/>
                  </a:cubicBezTo>
                  <a:cubicBezTo>
                    <a:pt x="1844802" y="279273"/>
                    <a:pt x="1876996" y="304324"/>
                    <a:pt x="1908715" y="328994"/>
                  </a:cubicBezTo>
                  <a:cubicBezTo>
                    <a:pt x="2019967" y="415195"/>
                    <a:pt x="2137886" y="494633"/>
                    <a:pt x="2226469" y="603695"/>
                  </a:cubicBezTo>
                  <a:cubicBezTo>
                    <a:pt x="2296287" y="689610"/>
                    <a:pt x="2347817" y="790480"/>
                    <a:pt x="2355628" y="900494"/>
                  </a:cubicBezTo>
                  <a:cubicBezTo>
                    <a:pt x="2363248" y="1007078"/>
                    <a:pt x="2329910" y="1111187"/>
                    <a:pt x="2281428" y="1206913"/>
                  </a:cubicBezTo>
                  <a:cubicBezTo>
                    <a:pt x="2233422" y="1301877"/>
                    <a:pt x="2170938" y="1388936"/>
                    <a:pt x="2092452" y="1460659"/>
                  </a:cubicBezTo>
                  <a:cubicBezTo>
                    <a:pt x="2016538" y="1530001"/>
                    <a:pt x="1927765" y="1583436"/>
                    <a:pt x="1834039" y="1625822"/>
                  </a:cubicBezTo>
                  <a:cubicBezTo>
                    <a:pt x="1743075" y="1666970"/>
                    <a:pt x="1647730" y="1697736"/>
                    <a:pt x="1558862" y="1743075"/>
                  </a:cubicBezTo>
                  <a:cubicBezTo>
                    <a:pt x="1494758" y="1775841"/>
                    <a:pt x="1434275" y="1816132"/>
                    <a:pt x="1386554" y="1869948"/>
                  </a:cubicBezTo>
                  <a:cubicBezTo>
                    <a:pt x="1334548" y="1928622"/>
                    <a:pt x="1300544" y="2000345"/>
                    <a:pt x="1271683" y="2073402"/>
                  </a:cubicBezTo>
                  <a:cubicBezTo>
                    <a:pt x="1235202" y="2165699"/>
                    <a:pt x="1206722" y="2260759"/>
                    <a:pt x="1178338" y="2355914"/>
                  </a:cubicBezTo>
                  <a:cubicBezTo>
                    <a:pt x="1156240" y="2429923"/>
                    <a:pt x="1134237" y="2504028"/>
                    <a:pt x="1113758" y="2578513"/>
                  </a:cubicBezTo>
                  <a:cubicBezTo>
                    <a:pt x="1090041" y="2664714"/>
                    <a:pt x="1068134" y="2751678"/>
                    <a:pt x="1034796" y="2834640"/>
                  </a:cubicBezTo>
                  <a:cubicBezTo>
                    <a:pt x="1000125" y="2920841"/>
                    <a:pt x="953643" y="3001613"/>
                    <a:pt x="905637" y="3081242"/>
                  </a:cubicBezTo>
                  <a:cubicBezTo>
                    <a:pt x="869442" y="3141155"/>
                    <a:pt x="832295" y="3200400"/>
                    <a:pt x="793147" y="3258407"/>
                  </a:cubicBezTo>
                  <a:cubicBezTo>
                    <a:pt x="718661" y="3368802"/>
                    <a:pt x="637223" y="3474434"/>
                    <a:pt x="546735" y="3571970"/>
                  </a:cubicBezTo>
                  <a:cubicBezTo>
                    <a:pt x="482632" y="3641027"/>
                    <a:pt x="414147" y="3705797"/>
                    <a:pt x="346996" y="3771900"/>
                  </a:cubicBezTo>
                  <a:cubicBezTo>
                    <a:pt x="288989" y="3828764"/>
                    <a:pt x="232029" y="3886676"/>
                    <a:pt x="174689" y="3944207"/>
                  </a:cubicBezTo>
                  <a:cubicBezTo>
                    <a:pt x="116586" y="4002596"/>
                    <a:pt x="58293" y="4060698"/>
                    <a:pt x="0" y="4118991"/>
                  </a:cubicBezTo>
                </a:path>
              </a:pathLst>
            </a:custGeom>
            <a:noFill/>
            <a:ln w="9525" cap="rnd">
              <a:solidFill>
                <a:schemeClr val="accent2">
                  <a:alpha val="75000"/>
                </a:schemeClr>
              </a:solidFill>
              <a:prstDash val="lgDash"/>
              <a:round/>
            </a:ln>
          </p:spPr>
          <p:txBody>
            <a:bodyPr rtlCol="0" anchor="ctr"/>
            <a:lstStyle/>
            <a:p>
              <a:endParaRPr lang="en-US"/>
            </a:p>
          </p:txBody>
        </p:sp>
        <p:sp>
          <p:nvSpPr>
            <p:cNvPr id="15" name="Freeform: Shape 14">
              <a:extLst>
                <a:ext uri="{FF2B5EF4-FFF2-40B4-BE49-F238E27FC236}">
                  <a16:creationId xmlns:a16="http://schemas.microsoft.com/office/drawing/2014/main" id="{75B8B1EB-5E2B-472C-AE60-2EC5961F16F9}"/>
                </a:ext>
              </a:extLst>
            </p:cNvPr>
            <p:cNvSpPr/>
            <p:nvPr/>
          </p:nvSpPr>
          <p:spPr>
            <a:xfrm>
              <a:off x="4473129" y="923925"/>
              <a:ext cx="2059193" cy="3980116"/>
            </a:xfrm>
            <a:custGeom>
              <a:avLst/>
              <a:gdLst>
                <a:gd name="connsiteX0" fmla="*/ 0 w 2059193"/>
                <a:gd name="connsiteY0" fmla="*/ 3980116 h 3980116"/>
                <a:gd name="connsiteX1" fmla="*/ 471583 w 2059193"/>
                <a:gd name="connsiteY1" fmla="*/ 3515678 h 3980116"/>
                <a:gd name="connsiteX2" fmla="*/ 758666 w 2059193"/>
                <a:gd name="connsiteY2" fmla="*/ 3163824 h 3980116"/>
                <a:gd name="connsiteX3" fmla="*/ 940499 w 2059193"/>
                <a:gd name="connsiteY3" fmla="*/ 2780824 h 3980116"/>
                <a:gd name="connsiteX4" fmla="*/ 1055370 w 2059193"/>
                <a:gd name="connsiteY4" fmla="*/ 2242185 h 3980116"/>
                <a:gd name="connsiteX5" fmla="*/ 1136714 w 2059193"/>
                <a:gd name="connsiteY5" fmla="*/ 1878330 h 3980116"/>
                <a:gd name="connsiteX6" fmla="*/ 1246727 w 2059193"/>
                <a:gd name="connsiteY6" fmla="*/ 1562386 h 3980116"/>
                <a:gd name="connsiteX7" fmla="*/ 1378363 w 2059193"/>
                <a:gd name="connsiteY7" fmla="*/ 1430750 h 3980116"/>
                <a:gd name="connsiteX8" fmla="*/ 1691831 w 2059193"/>
                <a:gd name="connsiteY8" fmla="*/ 1394841 h 3980116"/>
                <a:gd name="connsiteX9" fmla="*/ 1914335 w 2059193"/>
                <a:gd name="connsiteY9" fmla="*/ 1323023 h 3980116"/>
                <a:gd name="connsiteX10" fmla="*/ 2055495 w 2059193"/>
                <a:gd name="connsiteY10" fmla="*/ 1098042 h 3980116"/>
                <a:gd name="connsiteX11" fmla="*/ 2033969 w 2059193"/>
                <a:gd name="connsiteY11" fmla="*/ 930497 h 3980116"/>
                <a:gd name="connsiteX12" fmla="*/ 1885664 w 2059193"/>
                <a:gd name="connsiteY12" fmla="*/ 760571 h 3980116"/>
                <a:gd name="connsiteX13" fmla="*/ 1636871 w 2059193"/>
                <a:gd name="connsiteY13" fmla="*/ 612172 h 3980116"/>
                <a:gd name="connsiteX14" fmla="*/ 1335405 w 2059193"/>
                <a:gd name="connsiteY14" fmla="*/ 459010 h 3980116"/>
                <a:gd name="connsiteX15" fmla="*/ 1234916 w 2059193"/>
                <a:gd name="connsiteY15" fmla="*/ 269939 h 3980116"/>
                <a:gd name="connsiteX16" fmla="*/ 1386935 w 2059193"/>
                <a:gd name="connsiteY16" fmla="*/ 0 h 39801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59193" h="3980116">
                  <a:moveTo>
                    <a:pt x="0" y="3980116"/>
                  </a:moveTo>
                  <a:cubicBezTo>
                    <a:pt x="91345" y="3889534"/>
                    <a:pt x="382715" y="3608737"/>
                    <a:pt x="471583" y="3515678"/>
                  </a:cubicBezTo>
                  <a:cubicBezTo>
                    <a:pt x="576358" y="3405949"/>
                    <a:pt x="675989" y="3290983"/>
                    <a:pt x="758666" y="3163824"/>
                  </a:cubicBezTo>
                  <a:cubicBezTo>
                    <a:pt x="836105" y="3044857"/>
                    <a:pt x="897445" y="2916079"/>
                    <a:pt x="940499" y="2780824"/>
                  </a:cubicBezTo>
                  <a:cubicBezTo>
                    <a:pt x="996315" y="2605754"/>
                    <a:pt x="1020985" y="2422874"/>
                    <a:pt x="1055370" y="2242185"/>
                  </a:cubicBezTo>
                  <a:cubicBezTo>
                    <a:pt x="1078611" y="2120075"/>
                    <a:pt x="1107472" y="1999107"/>
                    <a:pt x="1136714" y="1878330"/>
                  </a:cubicBezTo>
                  <a:cubicBezTo>
                    <a:pt x="1163098" y="1769174"/>
                    <a:pt x="1189482" y="1658588"/>
                    <a:pt x="1246727" y="1562386"/>
                  </a:cubicBezTo>
                  <a:cubicBezTo>
                    <a:pt x="1279208" y="1507808"/>
                    <a:pt x="1321689" y="1459039"/>
                    <a:pt x="1378363" y="1430750"/>
                  </a:cubicBezTo>
                  <a:cubicBezTo>
                    <a:pt x="1473327" y="1383221"/>
                    <a:pt x="1584865" y="1402652"/>
                    <a:pt x="1691831" y="1394841"/>
                  </a:cubicBezTo>
                  <a:cubicBezTo>
                    <a:pt x="1771079" y="1389031"/>
                    <a:pt x="1849279" y="1368266"/>
                    <a:pt x="1914335" y="1323023"/>
                  </a:cubicBezTo>
                  <a:cubicBezTo>
                    <a:pt x="1989963" y="1270445"/>
                    <a:pt x="2041493" y="1189101"/>
                    <a:pt x="2055495" y="1098042"/>
                  </a:cubicBezTo>
                  <a:cubicBezTo>
                    <a:pt x="2064258" y="1041178"/>
                    <a:pt x="2057591" y="982980"/>
                    <a:pt x="2033969" y="930497"/>
                  </a:cubicBezTo>
                  <a:cubicBezTo>
                    <a:pt x="2002727" y="861060"/>
                    <a:pt x="1945958" y="807625"/>
                    <a:pt x="1885664" y="760571"/>
                  </a:cubicBezTo>
                  <a:cubicBezTo>
                    <a:pt x="1809179" y="700945"/>
                    <a:pt x="1725549" y="651415"/>
                    <a:pt x="1636871" y="612172"/>
                  </a:cubicBezTo>
                  <a:cubicBezTo>
                    <a:pt x="1532763" y="566071"/>
                    <a:pt x="1421606" y="532543"/>
                    <a:pt x="1335405" y="459010"/>
                  </a:cubicBezTo>
                  <a:cubicBezTo>
                    <a:pt x="1277969" y="409956"/>
                    <a:pt x="1232059" y="344615"/>
                    <a:pt x="1234916" y="269939"/>
                  </a:cubicBezTo>
                  <a:cubicBezTo>
                    <a:pt x="1237012" y="211741"/>
                    <a:pt x="1386935" y="0"/>
                    <a:pt x="1386935" y="0"/>
                  </a:cubicBezTo>
                </a:path>
              </a:pathLst>
            </a:custGeom>
            <a:noFill/>
            <a:ln w="9525" cap="rnd">
              <a:solidFill>
                <a:schemeClr val="accent2">
                  <a:alpha val="75000"/>
                </a:schemeClr>
              </a:solidFill>
              <a:prstDash val="lgDash"/>
              <a:round/>
            </a:ln>
          </p:spPr>
          <p:txBody>
            <a:bodyPr rtlCol="0" anchor="ctr"/>
            <a:lstStyle/>
            <a:p>
              <a:endParaRPr lang="en-US"/>
            </a:p>
          </p:txBody>
        </p:sp>
        <p:sp>
          <p:nvSpPr>
            <p:cNvPr id="16" name="Freeform: Shape 15">
              <a:extLst>
                <a:ext uri="{FF2B5EF4-FFF2-40B4-BE49-F238E27FC236}">
                  <a16:creationId xmlns:a16="http://schemas.microsoft.com/office/drawing/2014/main" id="{B4F5BD77-58D7-4B61-A666-1B4139A63A28}"/>
                </a:ext>
              </a:extLst>
            </p:cNvPr>
            <p:cNvSpPr/>
            <p:nvPr/>
          </p:nvSpPr>
          <p:spPr>
            <a:xfrm>
              <a:off x="4485131" y="1719357"/>
              <a:ext cx="743796" cy="2867501"/>
            </a:xfrm>
            <a:custGeom>
              <a:avLst/>
              <a:gdLst>
                <a:gd name="connsiteX0" fmla="*/ 11144 w 743796"/>
                <a:gd name="connsiteY0" fmla="*/ 0 h 2867501"/>
                <a:gd name="connsiteX1" fmla="*/ 353663 w 743796"/>
                <a:gd name="connsiteY1" fmla="*/ 55245 h 2867501"/>
                <a:gd name="connsiteX2" fmla="*/ 571405 w 743796"/>
                <a:gd name="connsiteY2" fmla="*/ 179737 h 2867501"/>
                <a:gd name="connsiteX3" fmla="*/ 688658 w 743796"/>
                <a:gd name="connsiteY3" fmla="*/ 368808 h 2867501"/>
                <a:gd name="connsiteX4" fmla="*/ 731711 w 743796"/>
                <a:gd name="connsiteY4" fmla="*/ 612934 h 2867501"/>
                <a:gd name="connsiteX5" fmla="*/ 725233 w 743796"/>
                <a:gd name="connsiteY5" fmla="*/ 995648 h 2867501"/>
                <a:gd name="connsiteX6" fmla="*/ 742855 w 743796"/>
                <a:gd name="connsiteY6" fmla="*/ 1499330 h 2867501"/>
                <a:gd name="connsiteX7" fmla="*/ 707898 w 743796"/>
                <a:gd name="connsiteY7" fmla="*/ 1793081 h 2867501"/>
                <a:gd name="connsiteX8" fmla="*/ 633222 w 743796"/>
                <a:gd name="connsiteY8" fmla="*/ 2073592 h 2867501"/>
                <a:gd name="connsiteX9" fmla="*/ 404527 w 743796"/>
                <a:gd name="connsiteY9" fmla="*/ 2472404 h 2867501"/>
                <a:gd name="connsiteX10" fmla="*/ 0 w 743796"/>
                <a:gd name="connsiteY10" fmla="*/ 2867501 h 28675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43796" h="2867501">
                  <a:moveTo>
                    <a:pt x="11144" y="0"/>
                  </a:moveTo>
                  <a:cubicBezTo>
                    <a:pt x="101060" y="2953"/>
                    <a:pt x="268796" y="25146"/>
                    <a:pt x="353663" y="55245"/>
                  </a:cubicBezTo>
                  <a:cubicBezTo>
                    <a:pt x="433483" y="83534"/>
                    <a:pt x="510635" y="120967"/>
                    <a:pt x="571405" y="179737"/>
                  </a:cubicBezTo>
                  <a:cubicBezTo>
                    <a:pt x="625412" y="231934"/>
                    <a:pt x="663607" y="297942"/>
                    <a:pt x="688658" y="368808"/>
                  </a:cubicBezTo>
                  <a:cubicBezTo>
                    <a:pt x="716375" y="447103"/>
                    <a:pt x="727996" y="529876"/>
                    <a:pt x="731711" y="612934"/>
                  </a:cubicBezTo>
                  <a:cubicBezTo>
                    <a:pt x="737426" y="740474"/>
                    <a:pt x="724948" y="867918"/>
                    <a:pt x="725233" y="995648"/>
                  </a:cubicBezTo>
                  <a:cubicBezTo>
                    <a:pt x="725710" y="1163765"/>
                    <a:pt x="748665" y="1331309"/>
                    <a:pt x="742855" y="1499330"/>
                  </a:cubicBezTo>
                  <a:cubicBezTo>
                    <a:pt x="739426" y="1598009"/>
                    <a:pt x="725996" y="1696022"/>
                    <a:pt x="707898" y="1793081"/>
                  </a:cubicBezTo>
                  <a:cubicBezTo>
                    <a:pt x="690086" y="1888426"/>
                    <a:pt x="666845" y="1982724"/>
                    <a:pt x="633222" y="2073592"/>
                  </a:cubicBezTo>
                  <a:cubicBezTo>
                    <a:pt x="579692" y="2218182"/>
                    <a:pt x="499682" y="2351056"/>
                    <a:pt x="404527" y="2472404"/>
                  </a:cubicBezTo>
                  <a:cubicBezTo>
                    <a:pt x="266033" y="2648902"/>
                    <a:pt x="179642" y="2732818"/>
                    <a:pt x="0" y="2867501"/>
                  </a:cubicBezTo>
                </a:path>
              </a:pathLst>
            </a:custGeom>
            <a:noFill/>
            <a:ln w="9525" cap="rnd">
              <a:solidFill>
                <a:schemeClr val="accent2">
                  <a:alpha val="75000"/>
                </a:schemeClr>
              </a:solidFill>
              <a:prstDash val="lgDash"/>
              <a:round/>
            </a:ln>
          </p:spPr>
          <p:txBody>
            <a:bodyPr rtlCol="0" anchor="ctr"/>
            <a:lstStyle/>
            <a:p>
              <a:endParaRPr lang="en-US"/>
            </a:p>
          </p:txBody>
        </p:sp>
        <p:sp>
          <p:nvSpPr>
            <p:cNvPr id="17" name="Freeform: Shape 16">
              <a:extLst>
                <a:ext uri="{FF2B5EF4-FFF2-40B4-BE49-F238E27FC236}">
                  <a16:creationId xmlns:a16="http://schemas.microsoft.com/office/drawing/2014/main" id="{F5CBEC6B-EDB6-40B8-8771-E5AF41B8D698}"/>
                </a:ext>
              </a:extLst>
            </p:cNvPr>
            <p:cNvSpPr/>
            <p:nvPr/>
          </p:nvSpPr>
          <p:spPr>
            <a:xfrm>
              <a:off x="4473129" y="1912731"/>
              <a:ext cx="597294" cy="2543540"/>
            </a:xfrm>
            <a:custGeom>
              <a:avLst/>
              <a:gdLst>
                <a:gd name="connsiteX0" fmla="*/ 16478 w 597294"/>
                <a:gd name="connsiteY0" fmla="*/ 2079 h 2543540"/>
                <a:gd name="connsiteX1" fmla="*/ 299847 w 597294"/>
                <a:gd name="connsiteY1" fmla="*/ 53991 h 2543540"/>
                <a:gd name="connsiteX2" fmla="*/ 503206 w 597294"/>
                <a:gd name="connsiteY2" fmla="*/ 291354 h 2543540"/>
                <a:gd name="connsiteX3" fmla="*/ 525113 w 597294"/>
                <a:gd name="connsiteY3" fmla="*/ 724265 h 2543540"/>
                <a:gd name="connsiteX4" fmla="*/ 578930 w 597294"/>
                <a:gd name="connsiteY4" fmla="*/ 1117267 h 2543540"/>
                <a:gd name="connsiteX5" fmla="*/ 592931 w 597294"/>
                <a:gd name="connsiteY5" fmla="*/ 1476359 h 2543540"/>
                <a:gd name="connsiteX6" fmla="*/ 503206 w 597294"/>
                <a:gd name="connsiteY6" fmla="*/ 1859359 h 2543540"/>
                <a:gd name="connsiteX7" fmla="*/ 291846 w 597294"/>
                <a:gd name="connsiteY7" fmla="*/ 2250361 h 2543540"/>
                <a:gd name="connsiteX8" fmla="*/ 0 w 597294"/>
                <a:gd name="connsiteY8" fmla="*/ 2543540 h 25435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97294" h="2543540">
                  <a:moveTo>
                    <a:pt x="16478" y="2079"/>
                  </a:moveTo>
                  <a:cubicBezTo>
                    <a:pt x="101441" y="-6684"/>
                    <a:pt x="224885" y="12557"/>
                    <a:pt x="299847" y="53991"/>
                  </a:cubicBezTo>
                  <a:cubicBezTo>
                    <a:pt x="394240" y="106092"/>
                    <a:pt x="468440" y="189341"/>
                    <a:pt x="503206" y="291354"/>
                  </a:cubicBezTo>
                  <a:cubicBezTo>
                    <a:pt x="550069" y="429085"/>
                    <a:pt x="520827" y="577770"/>
                    <a:pt x="525113" y="724265"/>
                  </a:cubicBezTo>
                  <a:cubicBezTo>
                    <a:pt x="529019" y="856472"/>
                    <a:pt x="561118" y="986012"/>
                    <a:pt x="578930" y="1117267"/>
                  </a:cubicBezTo>
                  <a:cubicBezTo>
                    <a:pt x="595122" y="1236234"/>
                    <a:pt x="602742" y="1356630"/>
                    <a:pt x="592931" y="1476359"/>
                  </a:cubicBezTo>
                  <a:cubicBezTo>
                    <a:pt x="582073" y="1607709"/>
                    <a:pt x="549783" y="1736011"/>
                    <a:pt x="503206" y="1859359"/>
                  </a:cubicBezTo>
                  <a:cubicBezTo>
                    <a:pt x="450628" y="1998710"/>
                    <a:pt x="383857" y="2133298"/>
                    <a:pt x="291846" y="2250361"/>
                  </a:cubicBezTo>
                  <a:cubicBezTo>
                    <a:pt x="231553" y="2327132"/>
                    <a:pt x="73819" y="2479532"/>
                    <a:pt x="0" y="2543540"/>
                  </a:cubicBezTo>
                </a:path>
              </a:pathLst>
            </a:custGeom>
            <a:noFill/>
            <a:ln w="9525" cap="rnd">
              <a:solidFill>
                <a:schemeClr val="accent2">
                  <a:alpha val="75000"/>
                </a:schemeClr>
              </a:solidFill>
              <a:prstDash val="lgDash"/>
              <a:round/>
            </a:ln>
          </p:spPr>
          <p:txBody>
            <a:bodyPr rtlCol="0" anchor="ctr"/>
            <a:lstStyle/>
            <a:p>
              <a:endParaRPr lang="en-US"/>
            </a:p>
          </p:txBody>
        </p:sp>
        <p:sp>
          <p:nvSpPr>
            <p:cNvPr id="18" name="Freeform: Shape 17">
              <a:extLst>
                <a:ext uri="{FF2B5EF4-FFF2-40B4-BE49-F238E27FC236}">
                  <a16:creationId xmlns:a16="http://schemas.microsoft.com/office/drawing/2014/main" id="{91BD0EE8-AA47-4044-9251-9F5A4B820120}"/>
                </a:ext>
              </a:extLst>
            </p:cNvPr>
            <p:cNvSpPr/>
            <p:nvPr/>
          </p:nvSpPr>
          <p:spPr>
            <a:xfrm>
              <a:off x="4491417" y="2227197"/>
              <a:ext cx="389425" cy="2011236"/>
            </a:xfrm>
            <a:custGeom>
              <a:avLst/>
              <a:gdLst>
                <a:gd name="connsiteX0" fmla="*/ 0 w 389425"/>
                <a:gd name="connsiteY0" fmla="*/ 33 h 2011236"/>
                <a:gd name="connsiteX1" fmla="*/ 171260 w 389425"/>
                <a:gd name="connsiteY1" fmla="*/ 60326 h 2011236"/>
                <a:gd name="connsiteX2" fmla="*/ 211455 w 389425"/>
                <a:gd name="connsiteY2" fmla="*/ 221204 h 2011236"/>
                <a:gd name="connsiteX3" fmla="*/ 243078 w 389425"/>
                <a:gd name="connsiteY3" fmla="*/ 448089 h 2011236"/>
                <a:gd name="connsiteX4" fmla="*/ 346424 w 389425"/>
                <a:gd name="connsiteY4" fmla="*/ 789941 h 2011236"/>
                <a:gd name="connsiteX5" fmla="*/ 372237 w 389425"/>
                <a:gd name="connsiteY5" fmla="*/ 942151 h 2011236"/>
                <a:gd name="connsiteX6" fmla="*/ 386620 w 389425"/>
                <a:gd name="connsiteY6" fmla="*/ 1272478 h 2011236"/>
                <a:gd name="connsiteX7" fmla="*/ 280416 w 389425"/>
                <a:gd name="connsiteY7" fmla="*/ 1660241 h 2011236"/>
                <a:gd name="connsiteX8" fmla="*/ 151257 w 389425"/>
                <a:gd name="connsiteY8" fmla="*/ 1844073 h 2011236"/>
                <a:gd name="connsiteX9" fmla="*/ 1905 w 389425"/>
                <a:gd name="connsiteY9" fmla="*/ 2011237 h 201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9425" h="2011236">
                  <a:moveTo>
                    <a:pt x="0" y="33"/>
                  </a:moveTo>
                  <a:cubicBezTo>
                    <a:pt x="57912" y="-824"/>
                    <a:pt x="136112" y="14892"/>
                    <a:pt x="171260" y="60326"/>
                  </a:cubicBezTo>
                  <a:cubicBezTo>
                    <a:pt x="205645" y="104903"/>
                    <a:pt x="207740" y="164244"/>
                    <a:pt x="211455" y="221204"/>
                  </a:cubicBezTo>
                  <a:cubicBezTo>
                    <a:pt x="216408" y="297594"/>
                    <a:pt x="225838" y="373604"/>
                    <a:pt x="243078" y="448089"/>
                  </a:cubicBezTo>
                  <a:cubicBezTo>
                    <a:pt x="269939" y="564199"/>
                    <a:pt x="319183" y="673927"/>
                    <a:pt x="346424" y="789941"/>
                  </a:cubicBezTo>
                  <a:cubicBezTo>
                    <a:pt x="358235" y="840043"/>
                    <a:pt x="365951" y="891097"/>
                    <a:pt x="372237" y="942151"/>
                  </a:cubicBezTo>
                  <a:cubicBezTo>
                    <a:pt x="385858" y="1051784"/>
                    <a:pt x="394049" y="1162274"/>
                    <a:pt x="386620" y="1272478"/>
                  </a:cubicBezTo>
                  <a:cubicBezTo>
                    <a:pt x="377476" y="1407828"/>
                    <a:pt x="344996" y="1541178"/>
                    <a:pt x="280416" y="1660241"/>
                  </a:cubicBezTo>
                  <a:cubicBezTo>
                    <a:pt x="244602" y="1726249"/>
                    <a:pt x="199358" y="1786352"/>
                    <a:pt x="151257" y="1844073"/>
                  </a:cubicBezTo>
                  <a:cubicBezTo>
                    <a:pt x="79534" y="1930084"/>
                    <a:pt x="89345" y="1941419"/>
                    <a:pt x="1905" y="2011237"/>
                  </a:cubicBezTo>
                </a:path>
              </a:pathLst>
            </a:custGeom>
            <a:noFill/>
            <a:ln w="9525" cap="rnd">
              <a:solidFill>
                <a:schemeClr val="accent2">
                  <a:alpha val="75000"/>
                </a:schemeClr>
              </a:solidFill>
              <a:prstDash val="lgDash"/>
              <a:round/>
            </a:ln>
          </p:spPr>
          <p:txBody>
            <a:bodyPr rtlCol="0" anchor="ctr"/>
            <a:lstStyle/>
            <a:p>
              <a:endParaRPr lang="en-US" dirty="0"/>
            </a:p>
          </p:txBody>
        </p:sp>
      </p:grpSp>
      <p:grpSp>
        <p:nvGrpSpPr>
          <p:cNvPr id="19" name="Graphic 157">
            <a:extLst>
              <a:ext uri="{FF2B5EF4-FFF2-40B4-BE49-F238E27FC236}">
                <a16:creationId xmlns:a16="http://schemas.microsoft.com/office/drawing/2014/main" id="{C3279E8D-2BAA-4CB1-834B-09FADD54DE56}"/>
              </a:ext>
            </a:extLst>
          </p:cNvPr>
          <p:cNvGrpSpPr/>
          <p:nvPr/>
        </p:nvGrpSpPr>
        <p:grpSpPr>
          <a:xfrm>
            <a:off x="8610600" y="3276600"/>
            <a:ext cx="3529260" cy="3581399"/>
            <a:chOff x="4114800" y="1423987"/>
            <a:chExt cx="3961542" cy="4007547"/>
          </a:xfrm>
          <a:noFill/>
        </p:grpSpPr>
        <p:sp>
          <p:nvSpPr>
            <p:cNvPr id="20" name="Freeform: Shape 19">
              <a:extLst>
                <a:ext uri="{FF2B5EF4-FFF2-40B4-BE49-F238E27FC236}">
                  <a16:creationId xmlns:a16="http://schemas.microsoft.com/office/drawing/2014/main" id="{3456F18E-4F61-486D-9CD6-65B30372C534}"/>
                </a:ext>
              </a:extLst>
            </p:cNvPr>
            <p:cNvSpPr/>
            <p:nvPr/>
          </p:nvSpPr>
          <p:spPr>
            <a:xfrm>
              <a:off x="4114800" y="1423987"/>
              <a:ext cx="3946874" cy="3989641"/>
            </a:xfrm>
            <a:custGeom>
              <a:avLst/>
              <a:gdLst>
                <a:gd name="connsiteX0" fmla="*/ 0 w 3946874"/>
                <a:gd name="connsiteY0" fmla="*/ 3989641 h 3989641"/>
                <a:gd name="connsiteX1" fmla="*/ 79439 w 3946874"/>
                <a:gd name="connsiteY1" fmla="*/ 3891153 h 3989641"/>
                <a:gd name="connsiteX2" fmla="*/ 297371 w 3946874"/>
                <a:gd name="connsiteY2" fmla="*/ 3626930 h 3989641"/>
                <a:gd name="connsiteX3" fmla="*/ 454343 w 3946874"/>
                <a:gd name="connsiteY3" fmla="*/ 3440335 h 3989641"/>
                <a:gd name="connsiteX4" fmla="*/ 622363 w 3946874"/>
                <a:gd name="connsiteY4" fmla="*/ 3290697 h 3989641"/>
                <a:gd name="connsiteX5" fmla="*/ 927068 w 3946874"/>
                <a:gd name="connsiteY5" fmla="*/ 3087434 h 3989641"/>
                <a:gd name="connsiteX6" fmla="*/ 1176338 w 3946874"/>
                <a:gd name="connsiteY6" fmla="*/ 2915603 h 3989641"/>
                <a:gd name="connsiteX7" fmla="*/ 1394270 w 3946874"/>
                <a:gd name="connsiteY7" fmla="*/ 2780729 h 3989641"/>
                <a:gd name="connsiteX8" fmla="*/ 1601057 w 3946874"/>
                <a:gd name="connsiteY8" fmla="*/ 2723483 h 3989641"/>
                <a:gd name="connsiteX9" fmla="*/ 1756220 w 3946874"/>
                <a:gd name="connsiteY9" fmla="*/ 2743772 h 3989641"/>
                <a:gd name="connsiteX10" fmla="*/ 1889189 w 3946874"/>
                <a:gd name="connsiteY10" fmla="*/ 2765965 h 3989641"/>
                <a:gd name="connsiteX11" fmla="*/ 2007394 w 3946874"/>
                <a:gd name="connsiteY11" fmla="*/ 2765965 h 3989641"/>
                <a:gd name="connsiteX12" fmla="*/ 2184654 w 3946874"/>
                <a:gd name="connsiteY12" fmla="*/ 2671763 h 3989641"/>
                <a:gd name="connsiteX13" fmla="*/ 2372773 w 3946874"/>
                <a:gd name="connsiteY13" fmla="*/ 2538984 h 3989641"/>
                <a:gd name="connsiteX14" fmla="*/ 2439543 w 3946874"/>
                <a:gd name="connsiteY14" fmla="*/ 2510504 h 3989641"/>
                <a:gd name="connsiteX15" fmla="*/ 2650617 w 3946874"/>
                <a:gd name="connsiteY15" fmla="*/ 2434781 h 3989641"/>
                <a:gd name="connsiteX16" fmla="*/ 2785110 w 3946874"/>
                <a:gd name="connsiteY16" fmla="*/ 2383060 h 3989641"/>
                <a:gd name="connsiteX17" fmla="*/ 2897315 w 3946874"/>
                <a:gd name="connsiteY17" fmla="*/ 2318861 h 3989641"/>
                <a:gd name="connsiteX18" fmla="*/ 2997994 w 3946874"/>
                <a:gd name="connsiteY18" fmla="*/ 2226183 h 3989641"/>
                <a:gd name="connsiteX19" fmla="*/ 3061240 w 3946874"/>
                <a:gd name="connsiteY19" fmla="*/ 2141506 h 3989641"/>
                <a:gd name="connsiteX20" fmla="*/ 3152108 w 3946874"/>
                <a:gd name="connsiteY20" fmla="*/ 2005203 h 3989641"/>
                <a:gd name="connsiteX21" fmla="*/ 3274124 w 3946874"/>
                <a:gd name="connsiteY21" fmla="*/ 1871567 h 3989641"/>
                <a:gd name="connsiteX22" fmla="*/ 3388138 w 3946874"/>
                <a:gd name="connsiteY22" fmla="*/ 1770888 h 3989641"/>
                <a:gd name="connsiteX23" fmla="*/ 3466529 w 3946874"/>
                <a:gd name="connsiteY23" fmla="*/ 1679162 h 3989641"/>
                <a:gd name="connsiteX24" fmla="*/ 3538633 w 3946874"/>
                <a:gd name="connsiteY24" fmla="*/ 1551718 h 3989641"/>
                <a:gd name="connsiteX25" fmla="*/ 3588544 w 3946874"/>
                <a:gd name="connsiteY25" fmla="*/ 1376172 h 3989641"/>
                <a:gd name="connsiteX26" fmla="*/ 3597402 w 3946874"/>
                <a:gd name="connsiteY26" fmla="*/ 1293305 h 3989641"/>
                <a:gd name="connsiteX27" fmla="*/ 3721227 w 3946874"/>
                <a:gd name="connsiteY27" fmla="*/ 880491 h 3989641"/>
                <a:gd name="connsiteX28" fmla="*/ 3761137 w 3946874"/>
                <a:gd name="connsiteY28" fmla="*/ 463677 h 3989641"/>
                <a:gd name="connsiteX29" fmla="*/ 3946874 w 3946874"/>
                <a:gd name="connsiteY29" fmla="*/ 0 h 3989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946874" h="3989641">
                  <a:moveTo>
                    <a:pt x="0" y="3989641"/>
                  </a:moveTo>
                  <a:cubicBezTo>
                    <a:pt x="19050" y="3957257"/>
                    <a:pt x="50959" y="3916013"/>
                    <a:pt x="79439" y="3891153"/>
                  </a:cubicBezTo>
                  <a:cubicBezTo>
                    <a:pt x="165544" y="3815906"/>
                    <a:pt x="227933" y="3717989"/>
                    <a:pt x="297371" y="3626930"/>
                  </a:cubicBezTo>
                  <a:cubicBezTo>
                    <a:pt x="346615" y="3562255"/>
                    <a:pt x="398050" y="3499009"/>
                    <a:pt x="454343" y="3440335"/>
                  </a:cubicBezTo>
                  <a:cubicBezTo>
                    <a:pt x="506349" y="3386042"/>
                    <a:pt x="562642" y="3336227"/>
                    <a:pt x="622363" y="3290697"/>
                  </a:cubicBezTo>
                  <a:cubicBezTo>
                    <a:pt x="719519" y="3216688"/>
                    <a:pt x="824960" y="3154585"/>
                    <a:pt x="927068" y="3087434"/>
                  </a:cubicBezTo>
                  <a:cubicBezTo>
                    <a:pt x="1011365" y="3031998"/>
                    <a:pt x="1093565" y="2973324"/>
                    <a:pt x="1176338" y="2915603"/>
                  </a:cubicBezTo>
                  <a:cubicBezTo>
                    <a:pt x="1246537" y="2866644"/>
                    <a:pt x="1317308" y="2818066"/>
                    <a:pt x="1394270" y="2780729"/>
                  </a:cubicBezTo>
                  <a:cubicBezTo>
                    <a:pt x="1459421" y="2749106"/>
                    <a:pt x="1528763" y="2724436"/>
                    <a:pt x="1601057" y="2723483"/>
                  </a:cubicBezTo>
                  <a:cubicBezTo>
                    <a:pt x="1653350" y="2722721"/>
                    <a:pt x="1704785" y="2733485"/>
                    <a:pt x="1756220" y="2743772"/>
                  </a:cubicBezTo>
                  <a:cubicBezTo>
                    <a:pt x="1800320" y="2752630"/>
                    <a:pt x="1844612" y="2760250"/>
                    <a:pt x="1889189" y="2765965"/>
                  </a:cubicBezTo>
                  <a:cubicBezTo>
                    <a:pt x="1928622" y="2771013"/>
                    <a:pt x="1968437" y="2773299"/>
                    <a:pt x="2007394" y="2765965"/>
                  </a:cubicBezTo>
                  <a:cubicBezTo>
                    <a:pt x="2073878" y="2753487"/>
                    <a:pt x="2130647" y="2712911"/>
                    <a:pt x="2184654" y="2671763"/>
                  </a:cubicBezTo>
                  <a:cubicBezTo>
                    <a:pt x="2245900" y="2625090"/>
                    <a:pt x="2304002" y="2573465"/>
                    <a:pt x="2372773" y="2538984"/>
                  </a:cubicBezTo>
                  <a:cubicBezTo>
                    <a:pt x="2394395" y="2528126"/>
                    <a:pt x="2416874" y="2518982"/>
                    <a:pt x="2439543" y="2510504"/>
                  </a:cubicBezTo>
                  <a:cubicBezTo>
                    <a:pt x="2509552" y="2484215"/>
                    <a:pt x="2580037" y="2459450"/>
                    <a:pt x="2650617" y="2434781"/>
                  </a:cubicBezTo>
                  <a:cubicBezTo>
                    <a:pt x="2695956" y="2418874"/>
                    <a:pt x="2741295" y="2402872"/>
                    <a:pt x="2785110" y="2383060"/>
                  </a:cubicBezTo>
                  <a:cubicBezTo>
                    <a:pt x="2824448" y="2365248"/>
                    <a:pt x="2862358" y="2344198"/>
                    <a:pt x="2897315" y="2318861"/>
                  </a:cubicBezTo>
                  <a:cubicBezTo>
                    <a:pt x="2934367" y="2292096"/>
                    <a:pt x="2968085" y="2260854"/>
                    <a:pt x="2997994" y="2226183"/>
                  </a:cubicBezTo>
                  <a:cubicBezTo>
                    <a:pt x="3020949" y="2199513"/>
                    <a:pt x="3041714" y="2170938"/>
                    <a:pt x="3061240" y="2141506"/>
                  </a:cubicBezTo>
                  <a:cubicBezTo>
                    <a:pt x="3091529" y="2095976"/>
                    <a:pt x="3119533" y="2049018"/>
                    <a:pt x="3152108" y="2005203"/>
                  </a:cubicBezTo>
                  <a:cubicBezTo>
                    <a:pt x="3188113" y="1956626"/>
                    <a:pt x="3229261" y="1912144"/>
                    <a:pt x="3274124" y="1871567"/>
                  </a:cubicBezTo>
                  <a:cubicBezTo>
                    <a:pt x="3311747" y="1837563"/>
                    <a:pt x="3351848" y="1806321"/>
                    <a:pt x="3388138" y="1770888"/>
                  </a:cubicBezTo>
                  <a:cubicBezTo>
                    <a:pt x="3416999" y="1742694"/>
                    <a:pt x="3443002" y="1711833"/>
                    <a:pt x="3466529" y="1679162"/>
                  </a:cubicBezTo>
                  <a:cubicBezTo>
                    <a:pt x="3495008" y="1639348"/>
                    <a:pt x="3519392" y="1596771"/>
                    <a:pt x="3538633" y="1551718"/>
                  </a:cubicBezTo>
                  <a:cubicBezTo>
                    <a:pt x="3562731" y="1495616"/>
                    <a:pt x="3578924" y="1436465"/>
                    <a:pt x="3588544" y="1376172"/>
                  </a:cubicBezTo>
                  <a:cubicBezTo>
                    <a:pt x="3592925" y="1348740"/>
                    <a:pt x="3595688" y="1321022"/>
                    <a:pt x="3597402" y="1293305"/>
                  </a:cubicBezTo>
                  <a:cubicBezTo>
                    <a:pt x="3605974" y="1155859"/>
                    <a:pt x="3717703" y="1018127"/>
                    <a:pt x="3721227" y="880491"/>
                  </a:cubicBezTo>
                  <a:cubicBezTo>
                    <a:pt x="3724751" y="740855"/>
                    <a:pt x="3743135" y="602171"/>
                    <a:pt x="3761137" y="463677"/>
                  </a:cubicBezTo>
                  <a:cubicBezTo>
                    <a:pt x="3776186" y="347758"/>
                    <a:pt x="3934968" y="116205"/>
                    <a:pt x="3946874" y="0"/>
                  </a:cubicBezTo>
                </a:path>
              </a:pathLst>
            </a:custGeom>
            <a:noFill/>
            <a:ln w="9525" cap="rnd">
              <a:solidFill>
                <a:schemeClr val="accent2">
                  <a:alpha val="75000"/>
                </a:schemeClr>
              </a:solidFill>
              <a:prstDash val="lgDash"/>
              <a:round/>
            </a:ln>
          </p:spPr>
          <p:txBody>
            <a:bodyPr rtlCol="0" anchor="ctr"/>
            <a:lstStyle/>
            <a:p>
              <a:endParaRPr lang="en-US"/>
            </a:p>
          </p:txBody>
        </p:sp>
        <p:sp>
          <p:nvSpPr>
            <p:cNvPr id="21" name="Freeform: Shape 20">
              <a:extLst>
                <a:ext uri="{FF2B5EF4-FFF2-40B4-BE49-F238E27FC236}">
                  <a16:creationId xmlns:a16="http://schemas.microsoft.com/office/drawing/2014/main" id="{318DDF45-08F0-46B6-A0B7-133735C94F47}"/>
                </a:ext>
              </a:extLst>
            </p:cNvPr>
            <p:cNvSpPr/>
            <p:nvPr/>
          </p:nvSpPr>
          <p:spPr>
            <a:xfrm>
              <a:off x="4395978" y="2441733"/>
              <a:ext cx="3665410" cy="2985611"/>
            </a:xfrm>
            <a:custGeom>
              <a:avLst/>
              <a:gdLst>
                <a:gd name="connsiteX0" fmla="*/ 0 w 3665410"/>
                <a:gd name="connsiteY0" fmla="*/ 2985611 h 2985611"/>
                <a:gd name="connsiteX1" fmla="*/ 166211 w 3665410"/>
                <a:gd name="connsiteY1" fmla="*/ 2699766 h 2985611"/>
                <a:gd name="connsiteX2" fmla="*/ 397002 w 3665410"/>
                <a:gd name="connsiteY2" fmla="*/ 2414969 h 2985611"/>
                <a:gd name="connsiteX3" fmla="*/ 620173 w 3665410"/>
                <a:gd name="connsiteY3" fmla="*/ 2237899 h 2985611"/>
                <a:gd name="connsiteX4" fmla="*/ 823341 w 3665410"/>
                <a:gd name="connsiteY4" fmla="*/ 2085499 h 2985611"/>
                <a:gd name="connsiteX5" fmla="*/ 1089565 w 3665410"/>
                <a:gd name="connsiteY5" fmla="*/ 1911477 h 2985611"/>
                <a:gd name="connsiteX6" fmla="*/ 1145000 w 3665410"/>
                <a:gd name="connsiteY6" fmla="*/ 1886807 h 2985611"/>
                <a:gd name="connsiteX7" fmla="*/ 1375791 w 3665410"/>
                <a:gd name="connsiteY7" fmla="*/ 1842135 h 2985611"/>
                <a:gd name="connsiteX8" fmla="*/ 1486567 w 3665410"/>
                <a:gd name="connsiteY8" fmla="*/ 1857566 h 2985611"/>
                <a:gd name="connsiteX9" fmla="*/ 1568101 w 3665410"/>
                <a:gd name="connsiteY9" fmla="*/ 1871377 h 2985611"/>
                <a:gd name="connsiteX10" fmla="*/ 1810607 w 3665410"/>
                <a:gd name="connsiteY10" fmla="*/ 1871377 h 2985611"/>
                <a:gd name="connsiteX11" fmla="*/ 1997964 w 3665410"/>
                <a:gd name="connsiteY11" fmla="*/ 1790605 h 2985611"/>
                <a:gd name="connsiteX12" fmla="*/ 2109883 w 3665410"/>
                <a:gd name="connsiteY12" fmla="*/ 1702784 h 2985611"/>
                <a:gd name="connsiteX13" fmla="*/ 2321433 w 3665410"/>
                <a:gd name="connsiteY13" fmla="*/ 1552384 h 2985611"/>
                <a:gd name="connsiteX14" fmla="*/ 2558891 w 3665410"/>
                <a:gd name="connsiteY14" fmla="*/ 1453420 h 2985611"/>
                <a:gd name="connsiteX15" fmla="*/ 2709767 w 3665410"/>
                <a:gd name="connsiteY15" fmla="*/ 1377887 h 2985611"/>
                <a:gd name="connsiteX16" fmla="*/ 2885408 w 3665410"/>
                <a:gd name="connsiteY16" fmla="*/ 1237393 h 2985611"/>
                <a:gd name="connsiteX17" fmla="*/ 3017711 w 3665410"/>
                <a:gd name="connsiteY17" fmla="*/ 1072229 h 2985611"/>
                <a:gd name="connsiteX18" fmla="*/ 3150680 w 3665410"/>
                <a:gd name="connsiteY18" fmla="*/ 921830 h 2985611"/>
                <a:gd name="connsiteX19" fmla="*/ 3255169 w 3665410"/>
                <a:gd name="connsiteY19" fmla="*/ 801815 h 2985611"/>
                <a:gd name="connsiteX20" fmla="*/ 3339275 w 3665410"/>
                <a:gd name="connsiteY20" fmla="*/ 694182 h 2985611"/>
                <a:gd name="connsiteX21" fmla="*/ 3409188 w 3665410"/>
                <a:gd name="connsiteY21" fmla="*/ 546926 h 2985611"/>
                <a:gd name="connsiteX22" fmla="*/ 3464243 w 3665410"/>
                <a:gd name="connsiteY22" fmla="*/ 347663 h 2985611"/>
                <a:gd name="connsiteX23" fmla="*/ 3665411 w 3665410"/>
                <a:gd name="connsiteY23" fmla="*/ 0 h 2985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665410" h="2985611">
                  <a:moveTo>
                    <a:pt x="0" y="2985611"/>
                  </a:moveTo>
                  <a:cubicBezTo>
                    <a:pt x="0" y="2985611"/>
                    <a:pt x="86773" y="2802827"/>
                    <a:pt x="166211" y="2699766"/>
                  </a:cubicBezTo>
                  <a:cubicBezTo>
                    <a:pt x="240983" y="2602706"/>
                    <a:pt x="309182" y="2500122"/>
                    <a:pt x="397002" y="2414969"/>
                  </a:cubicBezTo>
                  <a:cubicBezTo>
                    <a:pt x="465296" y="2348865"/>
                    <a:pt x="543592" y="2294477"/>
                    <a:pt x="620173" y="2237899"/>
                  </a:cubicBezTo>
                  <a:cubicBezTo>
                    <a:pt x="688277" y="2187607"/>
                    <a:pt x="755333" y="2135886"/>
                    <a:pt x="823341" y="2085499"/>
                  </a:cubicBezTo>
                  <a:cubicBezTo>
                    <a:pt x="908685" y="2022253"/>
                    <a:pt x="994791" y="1959197"/>
                    <a:pt x="1089565" y="1911477"/>
                  </a:cubicBezTo>
                  <a:cubicBezTo>
                    <a:pt x="1107662" y="1902428"/>
                    <a:pt x="1126141" y="1894141"/>
                    <a:pt x="1145000" y="1886807"/>
                  </a:cubicBezTo>
                  <a:cubicBezTo>
                    <a:pt x="1218819" y="1858232"/>
                    <a:pt x="1296924" y="1838611"/>
                    <a:pt x="1375791" y="1842135"/>
                  </a:cubicBezTo>
                  <a:cubicBezTo>
                    <a:pt x="1413129" y="1843754"/>
                    <a:pt x="1449896" y="1850422"/>
                    <a:pt x="1486567" y="1857566"/>
                  </a:cubicBezTo>
                  <a:cubicBezTo>
                    <a:pt x="1513618" y="1862804"/>
                    <a:pt x="1540859" y="1867376"/>
                    <a:pt x="1568101" y="1871377"/>
                  </a:cubicBezTo>
                  <a:cubicBezTo>
                    <a:pt x="1648778" y="1883188"/>
                    <a:pt x="1730978" y="1887665"/>
                    <a:pt x="1810607" y="1871377"/>
                  </a:cubicBezTo>
                  <a:cubicBezTo>
                    <a:pt x="1877854" y="1857661"/>
                    <a:pt x="1941100" y="1829086"/>
                    <a:pt x="1997964" y="1790605"/>
                  </a:cubicBezTo>
                  <a:cubicBezTo>
                    <a:pt x="2037302" y="1764030"/>
                    <a:pt x="2073497" y="1733264"/>
                    <a:pt x="2109883" y="1702784"/>
                  </a:cubicBezTo>
                  <a:cubicBezTo>
                    <a:pt x="2176367" y="1647063"/>
                    <a:pt x="2244852" y="1593151"/>
                    <a:pt x="2321433" y="1552384"/>
                  </a:cubicBezTo>
                  <a:cubicBezTo>
                    <a:pt x="2397157" y="1512094"/>
                    <a:pt x="2479548" y="1486281"/>
                    <a:pt x="2558891" y="1453420"/>
                  </a:cubicBezTo>
                  <a:cubicBezTo>
                    <a:pt x="2610898" y="1431798"/>
                    <a:pt x="2661571" y="1407033"/>
                    <a:pt x="2709767" y="1377887"/>
                  </a:cubicBezTo>
                  <a:cubicBezTo>
                    <a:pt x="2774252" y="1338929"/>
                    <a:pt x="2834069" y="1292447"/>
                    <a:pt x="2885408" y="1237393"/>
                  </a:cubicBezTo>
                  <a:cubicBezTo>
                    <a:pt x="2933605" y="1185767"/>
                    <a:pt x="2973324" y="1127093"/>
                    <a:pt x="3017711" y="1072229"/>
                  </a:cubicBezTo>
                  <a:cubicBezTo>
                    <a:pt x="3059811" y="1020223"/>
                    <a:pt x="3105912" y="971645"/>
                    <a:pt x="3150680" y="921830"/>
                  </a:cubicBezTo>
                  <a:cubicBezTo>
                    <a:pt x="3186113" y="882396"/>
                    <a:pt x="3220593" y="842010"/>
                    <a:pt x="3255169" y="801815"/>
                  </a:cubicBezTo>
                  <a:cubicBezTo>
                    <a:pt x="3284887" y="767239"/>
                    <a:pt x="3314605" y="732473"/>
                    <a:pt x="3339275" y="694182"/>
                  </a:cubicBezTo>
                  <a:cubicBezTo>
                    <a:pt x="3368707" y="648367"/>
                    <a:pt x="3390138" y="597980"/>
                    <a:pt x="3409188" y="546926"/>
                  </a:cubicBezTo>
                  <a:cubicBezTo>
                    <a:pt x="3433382" y="482156"/>
                    <a:pt x="3453384" y="415861"/>
                    <a:pt x="3464243" y="347663"/>
                  </a:cubicBezTo>
                  <a:cubicBezTo>
                    <a:pt x="3476244" y="272224"/>
                    <a:pt x="3661696" y="76295"/>
                    <a:pt x="3665411" y="0"/>
                  </a:cubicBezTo>
                </a:path>
              </a:pathLst>
            </a:custGeom>
            <a:noFill/>
            <a:ln w="9525" cap="rnd">
              <a:solidFill>
                <a:schemeClr val="accent2">
                  <a:alpha val="75000"/>
                </a:schemeClr>
              </a:solidFill>
              <a:prstDash val="lgDash"/>
              <a:round/>
            </a:ln>
          </p:spPr>
          <p:txBody>
            <a:bodyPr rtlCol="0" anchor="ctr"/>
            <a:lstStyle/>
            <a:p>
              <a:endParaRPr lang="en-US"/>
            </a:p>
          </p:txBody>
        </p:sp>
        <p:sp>
          <p:nvSpPr>
            <p:cNvPr id="22" name="Freeform: Shape 21">
              <a:extLst>
                <a:ext uri="{FF2B5EF4-FFF2-40B4-BE49-F238E27FC236}">
                  <a16:creationId xmlns:a16="http://schemas.microsoft.com/office/drawing/2014/main" id="{B9D0CC0F-710D-43F4-BC86-763767420133}"/>
                </a:ext>
              </a:extLst>
            </p:cNvPr>
            <p:cNvSpPr/>
            <p:nvPr/>
          </p:nvSpPr>
          <p:spPr>
            <a:xfrm>
              <a:off x="7790402" y="5229700"/>
              <a:ext cx="285940" cy="199072"/>
            </a:xfrm>
            <a:custGeom>
              <a:avLst/>
              <a:gdLst>
                <a:gd name="connsiteX0" fmla="*/ 0 w 285940"/>
                <a:gd name="connsiteY0" fmla="*/ 199073 h 199072"/>
                <a:gd name="connsiteX1" fmla="*/ 285940 w 285940"/>
                <a:gd name="connsiteY1" fmla="*/ 0 h 199072"/>
              </a:gdLst>
              <a:ahLst/>
              <a:cxnLst>
                <a:cxn ang="0">
                  <a:pos x="connsiteX0" y="connsiteY0"/>
                </a:cxn>
                <a:cxn ang="0">
                  <a:pos x="connsiteX1" y="connsiteY1"/>
                </a:cxn>
              </a:cxnLst>
              <a:rect l="l" t="t" r="r" b="b"/>
              <a:pathLst>
                <a:path w="285940" h="199072">
                  <a:moveTo>
                    <a:pt x="0" y="199073"/>
                  </a:moveTo>
                  <a:cubicBezTo>
                    <a:pt x="0" y="199073"/>
                    <a:pt x="242125" y="39243"/>
                    <a:pt x="285940" y="0"/>
                  </a:cubicBezTo>
                </a:path>
              </a:pathLst>
            </a:custGeom>
            <a:noFill/>
            <a:ln w="9525" cap="rnd">
              <a:solidFill>
                <a:schemeClr val="accent2">
                  <a:alpha val="75000"/>
                </a:schemeClr>
              </a:solidFill>
              <a:prstDash val="lgDash"/>
              <a:round/>
            </a:ln>
          </p:spPr>
          <p:txBody>
            <a:bodyPr rtlCol="0" anchor="ctr"/>
            <a:lstStyle/>
            <a:p>
              <a:endParaRPr lang="en-US"/>
            </a:p>
          </p:txBody>
        </p:sp>
        <p:sp>
          <p:nvSpPr>
            <p:cNvPr id="23" name="Freeform: Shape 22">
              <a:extLst>
                <a:ext uri="{FF2B5EF4-FFF2-40B4-BE49-F238E27FC236}">
                  <a16:creationId xmlns:a16="http://schemas.microsoft.com/office/drawing/2014/main" id="{6FB36AB6-CB81-495A-8A33-C0BCE67D6F23}"/>
                </a:ext>
              </a:extLst>
            </p:cNvPr>
            <p:cNvSpPr/>
            <p:nvPr/>
          </p:nvSpPr>
          <p:spPr>
            <a:xfrm>
              <a:off x="7393114" y="5049773"/>
              <a:ext cx="655796" cy="381190"/>
            </a:xfrm>
            <a:custGeom>
              <a:avLst/>
              <a:gdLst>
                <a:gd name="connsiteX0" fmla="*/ 0 w 655796"/>
                <a:gd name="connsiteY0" fmla="*/ 381190 h 381190"/>
                <a:gd name="connsiteX1" fmla="*/ 655796 w 655796"/>
                <a:gd name="connsiteY1" fmla="*/ 0 h 381190"/>
              </a:gdLst>
              <a:ahLst/>
              <a:cxnLst>
                <a:cxn ang="0">
                  <a:pos x="connsiteX0" y="connsiteY0"/>
                </a:cxn>
                <a:cxn ang="0">
                  <a:pos x="connsiteX1" y="connsiteY1"/>
                </a:cxn>
              </a:cxnLst>
              <a:rect l="l" t="t" r="r" b="b"/>
              <a:pathLst>
                <a:path w="655796" h="381190">
                  <a:moveTo>
                    <a:pt x="0" y="381190"/>
                  </a:moveTo>
                  <a:cubicBezTo>
                    <a:pt x="0" y="381190"/>
                    <a:pt x="461105" y="172117"/>
                    <a:pt x="655796" y="0"/>
                  </a:cubicBezTo>
                </a:path>
              </a:pathLst>
            </a:custGeom>
            <a:noFill/>
            <a:ln w="9525" cap="rnd">
              <a:solidFill>
                <a:schemeClr val="accent2">
                  <a:alpha val="75000"/>
                </a:schemeClr>
              </a:solidFill>
              <a:prstDash val="lgDash"/>
              <a:round/>
            </a:ln>
          </p:spPr>
          <p:txBody>
            <a:bodyPr rtlCol="0" anchor="ctr"/>
            <a:lstStyle/>
            <a:p>
              <a:endParaRPr lang="en-US"/>
            </a:p>
          </p:txBody>
        </p:sp>
        <p:sp>
          <p:nvSpPr>
            <p:cNvPr id="24" name="Freeform: Shape 23">
              <a:extLst>
                <a:ext uri="{FF2B5EF4-FFF2-40B4-BE49-F238E27FC236}">
                  <a16:creationId xmlns:a16="http://schemas.microsoft.com/office/drawing/2014/main" id="{1993F7E6-ABF6-482D-BEA5-B4E607DDB433}"/>
                </a:ext>
              </a:extLst>
            </p:cNvPr>
            <p:cNvSpPr/>
            <p:nvPr/>
          </p:nvSpPr>
          <p:spPr>
            <a:xfrm>
              <a:off x="5154072" y="3867816"/>
              <a:ext cx="2907315" cy="1544764"/>
            </a:xfrm>
            <a:custGeom>
              <a:avLst/>
              <a:gdLst>
                <a:gd name="connsiteX0" fmla="*/ 0 w 2907315"/>
                <a:gd name="connsiteY0" fmla="*/ 1544764 h 1544764"/>
                <a:gd name="connsiteX1" fmla="*/ 201644 w 2907315"/>
                <a:gd name="connsiteY1" fmla="*/ 1352550 h 1544764"/>
                <a:gd name="connsiteX2" fmla="*/ 423196 w 2907315"/>
                <a:gd name="connsiteY2" fmla="*/ 1196054 h 1544764"/>
                <a:gd name="connsiteX3" fmla="*/ 782193 w 2907315"/>
                <a:gd name="connsiteY3" fmla="*/ 1099947 h 1544764"/>
                <a:gd name="connsiteX4" fmla="*/ 1052513 w 2907315"/>
                <a:gd name="connsiteY4" fmla="*/ 1042321 h 1544764"/>
                <a:gd name="connsiteX5" fmla="*/ 1311783 w 2907315"/>
                <a:gd name="connsiteY5" fmla="*/ 1056037 h 1544764"/>
                <a:gd name="connsiteX6" fmla="*/ 1484662 w 2907315"/>
                <a:gd name="connsiteY6" fmla="*/ 1083469 h 1544764"/>
                <a:gd name="connsiteX7" fmla="*/ 1788224 w 2907315"/>
                <a:gd name="connsiteY7" fmla="*/ 1023080 h 1544764"/>
                <a:gd name="connsiteX8" fmla="*/ 2269045 w 2907315"/>
                <a:gd name="connsiteY8" fmla="*/ 734758 h 1544764"/>
                <a:gd name="connsiteX9" fmla="*/ 2534984 w 2907315"/>
                <a:gd name="connsiteY9" fmla="*/ 572738 h 1544764"/>
                <a:gd name="connsiteX10" fmla="*/ 2907316 w 2907315"/>
                <a:gd name="connsiteY10" fmla="*/ 0 h 1544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907315" h="1544764">
                  <a:moveTo>
                    <a:pt x="0" y="1544764"/>
                  </a:moveTo>
                  <a:cubicBezTo>
                    <a:pt x="0" y="1544764"/>
                    <a:pt x="98012" y="1443990"/>
                    <a:pt x="201644" y="1352550"/>
                  </a:cubicBezTo>
                  <a:cubicBezTo>
                    <a:pt x="271272" y="1291209"/>
                    <a:pt x="343662" y="1234249"/>
                    <a:pt x="423196" y="1196054"/>
                  </a:cubicBezTo>
                  <a:cubicBezTo>
                    <a:pt x="537591" y="1141095"/>
                    <a:pt x="661226" y="1127189"/>
                    <a:pt x="782193" y="1099947"/>
                  </a:cubicBezTo>
                  <a:cubicBezTo>
                    <a:pt x="872300" y="1079659"/>
                    <a:pt x="961358" y="1051370"/>
                    <a:pt x="1052513" y="1042321"/>
                  </a:cubicBezTo>
                  <a:cubicBezTo>
                    <a:pt x="1139000" y="1033653"/>
                    <a:pt x="1225868" y="1040321"/>
                    <a:pt x="1311783" y="1056037"/>
                  </a:cubicBezTo>
                  <a:cubicBezTo>
                    <a:pt x="1369314" y="1066609"/>
                    <a:pt x="1426559" y="1079373"/>
                    <a:pt x="1484662" y="1083469"/>
                  </a:cubicBezTo>
                  <a:cubicBezTo>
                    <a:pt x="1587913" y="1090803"/>
                    <a:pt x="1690402" y="1064800"/>
                    <a:pt x="1788224" y="1023080"/>
                  </a:cubicBezTo>
                  <a:cubicBezTo>
                    <a:pt x="1956721" y="951262"/>
                    <a:pt x="2106549" y="825722"/>
                    <a:pt x="2269045" y="734758"/>
                  </a:cubicBezTo>
                  <a:cubicBezTo>
                    <a:pt x="2359438" y="684181"/>
                    <a:pt x="2452497" y="640556"/>
                    <a:pt x="2534984" y="572738"/>
                  </a:cubicBezTo>
                  <a:cubicBezTo>
                    <a:pt x="2673001" y="459391"/>
                    <a:pt x="2847023" y="191453"/>
                    <a:pt x="2907316" y="0"/>
                  </a:cubicBezTo>
                </a:path>
              </a:pathLst>
            </a:custGeom>
            <a:noFill/>
            <a:ln w="9525" cap="rnd">
              <a:solidFill>
                <a:schemeClr val="accent2">
                  <a:alpha val="75000"/>
                </a:schemeClr>
              </a:solidFill>
              <a:prstDash val="lgDash"/>
              <a:round/>
            </a:ln>
          </p:spPr>
          <p:txBody>
            <a:bodyPr rtlCol="0" anchor="ctr"/>
            <a:lstStyle/>
            <a:p>
              <a:endParaRPr lang="en-US"/>
            </a:p>
          </p:txBody>
        </p:sp>
        <p:sp>
          <p:nvSpPr>
            <p:cNvPr id="25" name="Freeform: Shape 24">
              <a:extLst>
                <a:ext uri="{FF2B5EF4-FFF2-40B4-BE49-F238E27FC236}">
                  <a16:creationId xmlns:a16="http://schemas.microsoft.com/office/drawing/2014/main" id="{DCA0B097-C21A-40B4-95E4-2FFA9697F824}"/>
                </a:ext>
              </a:extLst>
            </p:cNvPr>
            <p:cNvSpPr/>
            <p:nvPr/>
          </p:nvSpPr>
          <p:spPr>
            <a:xfrm>
              <a:off x="4907946" y="3479100"/>
              <a:ext cx="3168300" cy="1952434"/>
            </a:xfrm>
            <a:custGeom>
              <a:avLst/>
              <a:gdLst>
                <a:gd name="connsiteX0" fmla="*/ 0 w 3168300"/>
                <a:gd name="connsiteY0" fmla="*/ 1952435 h 1952434"/>
                <a:gd name="connsiteX1" fmla="*/ 202121 w 3168300"/>
                <a:gd name="connsiteY1" fmla="*/ 1687068 h 1952434"/>
                <a:gd name="connsiteX2" fmla="*/ 545116 w 3168300"/>
                <a:gd name="connsiteY2" fmla="*/ 1450277 h 1952434"/>
                <a:gd name="connsiteX3" fmla="*/ 906780 w 3168300"/>
                <a:gd name="connsiteY3" fmla="*/ 1354455 h 1952434"/>
                <a:gd name="connsiteX4" fmla="*/ 1332262 w 3168300"/>
                <a:gd name="connsiteY4" fmla="*/ 1285304 h 1952434"/>
                <a:gd name="connsiteX5" fmla="*/ 1691259 w 3168300"/>
                <a:gd name="connsiteY5" fmla="*/ 1240060 h 1952434"/>
                <a:gd name="connsiteX6" fmla="*/ 2010346 w 3168300"/>
                <a:gd name="connsiteY6" fmla="*/ 1141667 h 1952434"/>
                <a:gd name="connsiteX7" fmla="*/ 2393252 w 3168300"/>
                <a:gd name="connsiteY7" fmla="*/ 1027271 h 1952434"/>
                <a:gd name="connsiteX8" fmla="*/ 2582037 w 3168300"/>
                <a:gd name="connsiteY8" fmla="*/ 958120 h 1952434"/>
                <a:gd name="connsiteX9" fmla="*/ 2760155 w 3168300"/>
                <a:gd name="connsiteY9" fmla="*/ 827723 h 1952434"/>
                <a:gd name="connsiteX10" fmla="*/ 2914364 w 3168300"/>
                <a:gd name="connsiteY10" fmla="*/ 567023 h 1952434"/>
                <a:gd name="connsiteX11" fmla="*/ 3168301 w 3168300"/>
                <a:gd name="connsiteY11" fmla="*/ 0 h 1952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68300" h="1952434">
                  <a:moveTo>
                    <a:pt x="0" y="1952435"/>
                  </a:moveTo>
                  <a:cubicBezTo>
                    <a:pt x="0" y="1952435"/>
                    <a:pt x="91059" y="1796415"/>
                    <a:pt x="202121" y="1687068"/>
                  </a:cubicBezTo>
                  <a:cubicBezTo>
                    <a:pt x="301943" y="1588675"/>
                    <a:pt x="416528" y="1505617"/>
                    <a:pt x="545116" y="1450277"/>
                  </a:cubicBezTo>
                  <a:cubicBezTo>
                    <a:pt x="659987" y="1400747"/>
                    <a:pt x="783622" y="1377601"/>
                    <a:pt x="906780" y="1354455"/>
                  </a:cubicBezTo>
                  <a:cubicBezTo>
                    <a:pt x="1048036" y="1327976"/>
                    <a:pt x="1189482" y="1301972"/>
                    <a:pt x="1332262" y="1285304"/>
                  </a:cubicBezTo>
                  <a:cubicBezTo>
                    <a:pt x="1452182" y="1271302"/>
                    <a:pt x="1573340" y="1265873"/>
                    <a:pt x="1691259" y="1240060"/>
                  </a:cubicBezTo>
                  <a:cubicBezTo>
                    <a:pt x="1800035" y="1216247"/>
                    <a:pt x="1904619" y="1176718"/>
                    <a:pt x="2010346" y="1141667"/>
                  </a:cubicBezTo>
                  <a:cubicBezTo>
                    <a:pt x="2136743" y="1099661"/>
                    <a:pt x="2265902" y="1066229"/>
                    <a:pt x="2393252" y="1027271"/>
                  </a:cubicBezTo>
                  <a:cubicBezTo>
                    <a:pt x="2457450" y="1007650"/>
                    <a:pt x="2521744" y="987552"/>
                    <a:pt x="2582037" y="958120"/>
                  </a:cubicBezTo>
                  <a:cubicBezTo>
                    <a:pt x="2648807" y="925449"/>
                    <a:pt x="2710815" y="883349"/>
                    <a:pt x="2760155" y="827723"/>
                  </a:cubicBezTo>
                  <a:cubicBezTo>
                    <a:pt x="2827496" y="751904"/>
                    <a:pt x="2867978" y="657511"/>
                    <a:pt x="2914364" y="567023"/>
                  </a:cubicBezTo>
                  <a:cubicBezTo>
                    <a:pt x="2972753" y="453200"/>
                    <a:pt x="3119152" y="118015"/>
                    <a:pt x="3168301" y="0"/>
                  </a:cubicBezTo>
                </a:path>
              </a:pathLst>
            </a:custGeom>
            <a:noFill/>
            <a:ln w="9525" cap="rnd">
              <a:solidFill>
                <a:schemeClr val="accent2">
                  <a:alpha val="75000"/>
                </a:schemeClr>
              </a:solidFill>
              <a:prstDash val="lgDash"/>
              <a:round/>
            </a:ln>
          </p:spPr>
          <p:txBody>
            <a:bodyPr rtlCol="0" anchor="ctr"/>
            <a:lstStyle/>
            <a:p>
              <a:endParaRPr lang="en-US"/>
            </a:p>
          </p:txBody>
        </p:sp>
        <p:sp>
          <p:nvSpPr>
            <p:cNvPr id="26" name="Freeform: Shape 25">
              <a:extLst>
                <a:ext uri="{FF2B5EF4-FFF2-40B4-BE49-F238E27FC236}">
                  <a16:creationId xmlns:a16="http://schemas.microsoft.com/office/drawing/2014/main" id="{AB2AF0F5-7EAA-4BAB-8DE2-D84E124170FA}"/>
                </a:ext>
              </a:extLst>
            </p:cNvPr>
            <p:cNvSpPr/>
            <p:nvPr/>
          </p:nvSpPr>
          <p:spPr>
            <a:xfrm>
              <a:off x="4704778" y="2976752"/>
              <a:ext cx="3356800" cy="2452020"/>
            </a:xfrm>
            <a:custGeom>
              <a:avLst/>
              <a:gdLst>
                <a:gd name="connsiteX0" fmla="*/ 0 w 3356800"/>
                <a:gd name="connsiteY0" fmla="*/ 2452021 h 2452020"/>
                <a:gd name="connsiteX1" fmla="*/ 130874 w 3356800"/>
                <a:gd name="connsiteY1" fmla="*/ 2247710 h 2452020"/>
                <a:gd name="connsiteX2" fmla="*/ 437197 w 3356800"/>
                <a:gd name="connsiteY2" fmla="*/ 1941195 h 2452020"/>
                <a:gd name="connsiteX3" fmla="*/ 737140 w 3356800"/>
                <a:gd name="connsiteY3" fmla="*/ 1736884 h 2452020"/>
                <a:gd name="connsiteX4" fmla="*/ 1031843 w 3356800"/>
                <a:gd name="connsiteY4" fmla="*/ 1685068 h 2452020"/>
                <a:gd name="connsiteX5" fmla="*/ 1287304 w 3356800"/>
                <a:gd name="connsiteY5" fmla="*/ 1655826 h 2452020"/>
                <a:gd name="connsiteX6" fmla="*/ 1471994 w 3356800"/>
                <a:gd name="connsiteY6" fmla="*/ 1634300 h 2452020"/>
                <a:gd name="connsiteX7" fmla="*/ 1898237 w 3356800"/>
                <a:gd name="connsiteY7" fmla="*/ 1512665 h 2452020"/>
                <a:gd name="connsiteX8" fmla="*/ 2229136 w 3356800"/>
                <a:gd name="connsiteY8" fmla="*/ 1355598 h 2452020"/>
                <a:gd name="connsiteX9" fmla="*/ 2512314 w 3356800"/>
                <a:gd name="connsiteY9" fmla="*/ 1238631 h 2452020"/>
                <a:gd name="connsiteX10" fmla="*/ 2758535 w 3356800"/>
                <a:gd name="connsiteY10" fmla="*/ 1096994 h 2452020"/>
                <a:gd name="connsiteX11" fmla="*/ 2935510 w 3356800"/>
                <a:gd name="connsiteY11" fmla="*/ 919925 h 2452020"/>
                <a:gd name="connsiteX12" fmla="*/ 3081719 w 3356800"/>
                <a:gd name="connsiteY12" fmla="*/ 687419 h 2452020"/>
                <a:gd name="connsiteX13" fmla="*/ 3356800 w 3356800"/>
                <a:gd name="connsiteY13" fmla="*/ 0 h 2452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56800" h="2452020">
                  <a:moveTo>
                    <a:pt x="0" y="2452021"/>
                  </a:moveTo>
                  <a:cubicBezTo>
                    <a:pt x="0" y="2452021"/>
                    <a:pt x="57150" y="2344198"/>
                    <a:pt x="130874" y="2247710"/>
                  </a:cubicBezTo>
                  <a:cubicBezTo>
                    <a:pt x="218694" y="2132648"/>
                    <a:pt x="328136" y="2036635"/>
                    <a:pt x="437197" y="1941195"/>
                  </a:cubicBezTo>
                  <a:cubicBezTo>
                    <a:pt x="529304" y="1860709"/>
                    <a:pt x="623030" y="1779556"/>
                    <a:pt x="737140" y="1736884"/>
                  </a:cubicBezTo>
                  <a:cubicBezTo>
                    <a:pt x="830866" y="1701736"/>
                    <a:pt x="932021" y="1695450"/>
                    <a:pt x="1031843" y="1685068"/>
                  </a:cubicBezTo>
                  <a:cubicBezTo>
                    <a:pt x="1117092" y="1676210"/>
                    <a:pt x="1202055" y="1665160"/>
                    <a:pt x="1287304" y="1655826"/>
                  </a:cubicBezTo>
                  <a:cubicBezTo>
                    <a:pt x="1348931" y="1649063"/>
                    <a:pt x="1410653" y="1643539"/>
                    <a:pt x="1471994" y="1634300"/>
                  </a:cubicBezTo>
                  <a:cubicBezTo>
                    <a:pt x="1618679" y="1612011"/>
                    <a:pt x="1761935" y="1571149"/>
                    <a:pt x="1898237" y="1512665"/>
                  </a:cubicBezTo>
                  <a:cubicBezTo>
                    <a:pt x="2010442" y="1464564"/>
                    <a:pt x="2117503" y="1405128"/>
                    <a:pt x="2229136" y="1355598"/>
                  </a:cubicBezTo>
                  <a:cubicBezTo>
                    <a:pt x="2322481" y="1314164"/>
                    <a:pt x="2418969" y="1280160"/>
                    <a:pt x="2512314" y="1238631"/>
                  </a:cubicBezTo>
                  <a:cubicBezTo>
                    <a:pt x="2599087" y="1199960"/>
                    <a:pt x="2683193" y="1154811"/>
                    <a:pt x="2758535" y="1096994"/>
                  </a:cubicBezTo>
                  <a:cubicBezTo>
                    <a:pt x="2825020" y="1046035"/>
                    <a:pt x="2883789" y="985837"/>
                    <a:pt x="2935510" y="919925"/>
                  </a:cubicBezTo>
                  <a:cubicBezTo>
                    <a:pt x="2992184" y="847725"/>
                    <a:pt x="3039904" y="769144"/>
                    <a:pt x="3081719" y="687419"/>
                  </a:cubicBezTo>
                  <a:cubicBezTo>
                    <a:pt x="3138297" y="576739"/>
                    <a:pt x="3314129" y="116776"/>
                    <a:pt x="3356800" y="0"/>
                  </a:cubicBezTo>
                </a:path>
              </a:pathLst>
            </a:custGeom>
            <a:noFill/>
            <a:ln w="9525" cap="rnd">
              <a:solidFill>
                <a:schemeClr val="accent2">
                  <a:alpha val="75000"/>
                </a:schemeClr>
              </a:solidFill>
              <a:prstDash val="lgDash"/>
              <a:round/>
            </a:ln>
          </p:spPr>
          <p:txBody>
            <a:bodyPr rtlCol="0" anchor="ctr"/>
            <a:lstStyle/>
            <a:p>
              <a:endParaRPr lang="en-US"/>
            </a:p>
          </p:txBody>
        </p:sp>
      </p:grpSp>
      <p:sp>
        <p:nvSpPr>
          <p:cNvPr id="2" name="Title Placeholder 1">
            <a:extLst>
              <a:ext uri="{FF2B5EF4-FFF2-40B4-BE49-F238E27FC236}">
                <a16:creationId xmlns:a16="http://schemas.microsoft.com/office/drawing/2014/main" id="{B760C036-BBCE-4F9E-AD56-DD36D4407B2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3A5D7EC-1E6A-473F-B5A4-18CDFB6CF95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9F9981C7-34D5-49A4-949D-715FD4BD8FE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lang="en-US" sz="900" kern="1200" cap="all" spc="200" smtClean="0">
                <a:solidFill>
                  <a:schemeClr val="accent1"/>
                </a:solidFill>
                <a:latin typeface="+mn-lt"/>
                <a:ea typeface="+mn-ea"/>
                <a:cs typeface="Segoe UI Semilight" panose="020B0402040204020203" pitchFamily="34" charset="0"/>
              </a:defRPr>
            </a:lvl1pPr>
          </a:lstStyle>
          <a:p>
            <a:fld id="{0DAF61AA-5A98-4049-A93E-477E5505141A}" type="datetimeFigureOut">
              <a:rPr lang="en-US" smtClean="0"/>
              <a:pPr/>
              <a:t>1/22/2026</a:t>
            </a:fld>
            <a:endParaRPr lang="en-US" dirty="0"/>
          </a:p>
        </p:txBody>
      </p:sp>
      <p:sp>
        <p:nvSpPr>
          <p:cNvPr id="5" name="Footer Placeholder 4">
            <a:extLst>
              <a:ext uri="{FF2B5EF4-FFF2-40B4-BE49-F238E27FC236}">
                <a16:creationId xmlns:a16="http://schemas.microsoft.com/office/drawing/2014/main" id="{FA85CE6E-733D-4C60-B40B-C7C10CB5AFB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lang="en-US" sz="900" kern="1200" cap="all" spc="200" dirty="0">
                <a:solidFill>
                  <a:schemeClr val="accent1"/>
                </a:solidFill>
                <a:latin typeface="+mn-lt"/>
                <a:ea typeface="+mn-ea"/>
                <a:cs typeface="Segoe UI Semilight" panose="020B0402040204020203" pitchFamily="34" charset="0"/>
              </a:defRPr>
            </a:lvl1pPr>
          </a:lstStyle>
          <a:p>
            <a:endParaRPr lang="en-US"/>
          </a:p>
        </p:txBody>
      </p:sp>
      <p:sp>
        <p:nvSpPr>
          <p:cNvPr id="6" name="Slide Number Placeholder 5">
            <a:extLst>
              <a:ext uri="{FF2B5EF4-FFF2-40B4-BE49-F238E27FC236}">
                <a16:creationId xmlns:a16="http://schemas.microsoft.com/office/drawing/2014/main" id="{92D80D8B-7909-4114-8EBA-C3086DC62B08}"/>
              </a:ext>
            </a:extLst>
          </p:cNvPr>
          <p:cNvSpPr>
            <a:spLocks noGrp="1"/>
          </p:cNvSpPr>
          <p:nvPr>
            <p:ph type="sldNum" sz="quarter" idx="4"/>
          </p:nvPr>
        </p:nvSpPr>
        <p:spPr>
          <a:xfrm>
            <a:off x="9906000" y="6356350"/>
            <a:ext cx="1447800" cy="365125"/>
          </a:xfrm>
          <a:prstGeom prst="rect">
            <a:avLst/>
          </a:prstGeom>
        </p:spPr>
        <p:txBody>
          <a:bodyPr vert="horz" lIns="91440" tIns="45720" rIns="91440" bIns="45720" rtlCol="0" anchor="ctr"/>
          <a:lstStyle>
            <a:lvl1pPr algn="r">
              <a:defRPr lang="en-US" sz="900" kern="1200" cap="all" spc="200" smtClean="0">
                <a:solidFill>
                  <a:schemeClr val="accent1"/>
                </a:solidFill>
                <a:latin typeface="+mn-lt"/>
                <a:ea typeface="+mn-ea"/>
                <a:cs typeface="Segoe UI Semilight" panose="020B0402040204020203" pitchFamily="34" charset="0"/>
              </a:defRPr>
            </a:lvl1pPr>
          </a:lstStyle>
          <a:p>
            <a:fld id="{73B850FF-6169-4056-8077-06FFA93A5366}" type="slidenum">
              <a:rPr lang="en-US" smtClean="0"/>
              <a:pPr/>
              <a:t>‹#›</a:t>
            </a:fld>
            <a:endParaRPr lang="en-US"/>
          </a:p>
        </p:txBody>
      </p:sp>
    </p:spTree>
    <p:extLst>
      <p:ext uri="{BB962C8B-B14F-4D97-AF65-F5344CB8AC3E}">
        <p14:creationId xmlns:p14="http://schemas.microsoft.com/office/powerpoint/2010/main" val="2867974092"/>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2" r:id="rId6"/>
    <p:sldLayoutId id="2147483738" r:id="rId7"/>
    <p:sldLayoutId id="2147483739" r:id="rId8"/>
    <p:sldLayoutId id="2147483740" r:id="rId9"/>
    <p:sldLayoutId id="2147483741" r:id="rId10"/>
    <p:sldLayoutId id="2147483743" r:id="rId11"/>
  </p:sldLayoutIdLst>
  <p:txStyles>
    <p:titleStyle>
      <a:lvl1pPr algn="l" defTabSz="914400" rtl="0" eaLnBrk="1" latinLnBrk="0" hangingPunct="1">
        <a:lnSpc>
          <a:spcPct val="10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1000"/>
        </a:spcBef>
        <a:buClr>
          <a:schemeClr val="accent5"/>
        </a:buClr>
        <a:buFont typeface="Avenir Next LT Pro" panose="020B0504020202020204" pitchFamily="34" charset="0"/>
        <a:buChar char="+"/>
        <a:defRPr sz="2800" kern="1200">
          <a:solidFill>
            <a:schemeClr val="tx2"/>
          </a:solidFill>
          <a:latin typeface="+mn-lt"/>
          <a:ea typeface="+mn-ea"/>
          <a:cs typeface="+mn-cs"/>
        </a:defRPr>
      </a:lvl1pPr>
      <a:lvl2pPr marL="685800" indent="-228600" algn="l" defTabSz="914400" rtl="0" eaLnBrk="1" latinLnBrk="0" hangingPunct="1">
        <a:lnSpc>
          <a:spcPct val="110000"/>
        </a:lnSpc>
        <a:spcBef>
          <a:spcPts val="500"/>
        </a:spcBef>
        <a:buClr>
          <a:schemeClr val="accent5"/>
        </a:buClr>
        <a:buFont typeface="Avenir Next LT Pro" panose="020B05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lnSpc>
          <a:spcPct val="110000"/>
        </a:lnSpc>
        <a:spcBef>
          <a:spcPts val="500"/>
        </a:spcBef>
        <a:buClr>
          <a:schemeClr val="accent5"/>
        </a:buClr>
        <a:buFont typeface="Avenir Next LT Pro" panose="020B0504020202020204" pitchFamily="34" charset="0"/>
        <a:buChar char="+"/>
        <a:defRPr sz="2000" kern="1200">
          <a:solidFill>
            <a:schemeClr val="tx2"/>
          </a:solidFill>
          <a:latin typeface="+mn-lt"/>
          <a:ea typeface="+mn-ea"/>
          <a:cs typeface="+mn-cs"/>
        </a:defRPr>
      </a:lvl3pPr>
      <a:lvl4pPr marL="1600200" indent="-228600" algn="l" defTabSz="914400" rtl="0" eaLnBrk="1" latinLnBrk="0" hangingPunct="1">
        <a:lnSpc>
          <a:spcPct val="110000"/>
        </a:lnSpc>
        <a:spcBef>
          <a:spcPts val="500"/>
        </a:spcBef>
        <a:buClr>
          <a:schemeClr val="accent5"/>
        </a:buClr>
        <a:buFont typeface="Avenir Next LT Pro" panose="020B0504020202020204" pitchFamily="34" charset="0"/>
        <a:buChar char="+"/>
        <a:defRPr sz="1800" kern="1200">
          <a:solidFill>
            <a:schemeClr val="tx2"/>
          </a:solidFill>
          <a:latin typeface="+mn-lt"/>
          <a:ea typeface="+mn-ea"/>
          <a:cs typeface="+mn-cs"/>
        </a:defRPr>
      </a:lvl4pPr>
      <a:lvl5pPr marL="2057400" indent="-228600" algn="l" defTabSz="914400" rtl="0" eaLnBrk="1" latinLnBrk="0" hangingPunct="1">
        <a:lnSpc>
          <a:spcPct val="110000"/>
        </a:lnSpc>
        <a:spcBef>
          <a:spcPts val="500"/>
        </a:spcBef>
        <a:buClr>
          <a:schemeClr val="accent5"/>
        </a:buClr>
        <a:buFont typeface="Avenir Next LT Pro" panose="020B0504020202020204" pitchFamily="34" charset="0"/>
        <a:buChar char="+"/>
        <a:defRPr sz="18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3A6C273A-38F2-4D34-98BF-47B248862B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25" name="Rectangle 24">
            <a:extLst>
              <a:ext uri="{FF2B5EF4-FFF2-40B4-BE49-F238E27FC236}">
                <a16:creationId xmlns:a16="http://schemas.microsoft.com/office/drawing/2014/main" id="{2E2CF659-EE5D-432C-B47F-10AC4A48A3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27" name="Rectangle 26">
            <a:extLst>
              <a:ext uri="{FF2B5EF4-FFF2-40B4-BE49-F238E27FC236}">
                <a16:creationId xmlns:a16="http://schemas.microsoft.com/office/drawing/2014/main" id="{683AA549-1F0C-46E0-AAD8-DC3DC6CA61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Colorful patterns on the sky">
            <a:extLst>
              <a:ext uri="{FF2B5EF4-FFF2-40B4-BE49-F238E27FC236}">
                <a16:creationId xmlns:a16="http://schemas.microsoft.com/office/drawing/2014/main" id="{3EC763D3-DCBF-3D92-A470-180C85FA68EB}"/>
              </a:ext>
            </a:extLst>
          </p:cNvPr>
          <p:cNvPicPr>
            <a:picLocks noChangeAspect="1"/>
          </p:cNvPicPr>
          <p:nvPr/>
        </p:nvPicPr>
        <p:blipFill>
          <a:blip r:embed="rId2">
            <a:alphaModFix amt="70000"/>
          </a:blip>
          <a:srcRect t="4701" r="-1" b="11024"/>
          <a:stretch/>
        </p:blipFill>
        <p:spPr>
          <a:xfrm>
            <a:off x="20" y="10"/>
            <a:ext cx="12188932" cy="6856614"/>
          </a:xfrm>
          <a:prstGeom prst="rect">
            <a:avLst/>
          </a:prstGeom>
        </p:spPr>
      </p:pic>
      <p:grpSp>
        <p:nvGrpSpPr>
          <p:cNvPr id="29" name="Bottom Right">
            <a:extLst>
              <a:ext uri="{FF2B5EF4-FFF2-40B4-BE49-F238E27FC236}">
                <a16:creationId xmlns:a16="http://schemas.microsoft.com/office/drawing/2014/main" id="{7B2F7E43-35EC-4103-9D95-2ACDB00387C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980400" y="3276601"/>
            <a:ext cx="4211600" cy="3581399"/>
            <a:chOff x="7980400" y="3276601"/>
            <a:chExt cx="4211600" cy="3581399"/>
          </a:xfrm>
        </p:grpSpPr>
        <p:grpSp>
          <p:nvGrpSpPr>
            <p:cNvPr id="30" name="Graphic 157">
              <a:extLst>
                <a:ext uri="{FF2B5EF4-FFF2-40B4-BE49-F238E27FC236}">
                  <a16:creationId xmlns:a16="http://schemas.microsoft.com/office/drawing/2014/main" id="{4CBE545A-C704-48FA-8193-05D4FDAA2102}"/>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8662740" y="3276601"/>
              <a:ext cx="3529260" cy="3581398"/>
              <a:chOff x="4114800" y="1423987"/>
              <a:chExt cx="3961542" cy="4007547"/>
            </a:xfrm>
            <a:noFill/>
          </p:grpSpPr>
          <p:sp>
            <p:nvSpPr>
              <p:cNvPr id="32" name="Freeform: Shape 31">
                <a:extLst>
                  <a:ext uri="{FF2B5EF4-FFF2-40B4-BE49-F238E27FC236}">
                    <a16:creationId xmlns:a16="http://schemas.microsoft.com/office/drawing/2014/main" id="{DFC12F8B-A54C-43DD-B393-14555547B6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114800" y="1423987"/>
                <a:ext cx="3946874" cy="3989641"/>
              </a:xfrm>
              <a:custGeom>
                <a:avLst/>
                <a:gdLst>
                  <a:gd name="connsiteX0" fmla="*/ 0 w 3946874"/>
                  <a:gd name="connsiteY0" fmla="*/ 3989641 h 3989641"/>
                  <a:gd name="connsiteX1" fmla="*/ 79439 w 3946874"/>
                  <a:gd name="connsiteY1" fmla="*/ 3891153 h 3989641"/>
                  <a:gd name="connsiteX2" fmla="*/ 297371 w 3946874"/>
                  <a:gd name="connsiteY2" fmla="*/ 3626930 h 3989641"/>
                  <a:gd name="connsiteX3" fmla="*/ 454343 w 3946874"/>
                  <a:gd name="connsiteY3" fmla="*/ 3440335 h 3989641"/>
                  <a:gd name="connsiteX4" fmla="*/ 622363 w 3946874"/>
                  <a:gd name="connsiteY4" fmla="*/ 3290697 h 3989641"/>
                  <a:gd name="connsiteX5" fmla="*/ 927068 w 3946874"/>
                  <a:gd name="connsiteY5" fmla="*/ 3087434 h 3989641"/>
                  <a:gd name="connsiteX6" fmla="*/ 1176338 w 3946874"/>
                  <a:gd name="connsiteY6" fmla="*/ 2915603 h 3989641"/>
                  <a:gd name="connsiteX7" fmla="*/ 1394270 w 3946874"/>
                  <a:gd name="connsiteY7" fmla="*/ 2780729 h 3989641"/>
                  <a:gd name="connsiteX8" fmla="*/ 1601057 w 3946874"/>
                  <a:gd name="connsiteY8" fmla="*/ 2723483 h 3989641"/>
                  <a:gd name="connsiteX9" fmla="*/ 1756220 w 3946874"/>
                  <a:gd name="connsiteY9" fmla="*/ 2743772 h 3989641"/>
                  <a:gd name="connsiteX10" fmla="*/ 1889189 w 3946874"/>
                  <a:gd name="connsiteY10" fmla="*/ 2765965 h 3989641"/>
                  <a:gd name="connsiteX11" fmla="*/ 2007394 w 3946874"/>
                  <a:gd name="connsiteY11" fmla="*/ 2765965 h 3989641"/>
                  <a:gd name="connsiteX12" fmla="*/ 2184654 w 3946874"/>
                  <a:gd name="connsiteY12" fmla="*/ 2671763 h 3989641"/>
                  <a:gd name="connsiteX13" fmla="*/ 2372773 w 3946874"/>
                  <a:gd name="connsiteY13" fmla="*/ 2538984 h 3989641"/>
                  <a:gd name="connsiteX14" fmla="*/ 2439543 w 3946874"/>
                  <a:gd name="connsiteY14" fmla="*/ 2510504 h 3989641"/>
                  <a:gd name="connsiteX15" fmla="*/ 2650617 w 3946874"/>
                  <a:gd name="connsiteY15" fmla="*/ 2434781 h 3989641"/>
                  <a:gd name="connsiteX16" fmla="*/ 2785110 w 3946874"/>
                  <a:gd name="connsiteY16" fmla="*/ 2383060 h 3989641"/>
                  <a:gd name="connsiteX17" fmla="*/ 2897315 w 3946874"/>
                  <a:gd name="connsiteY17" fmla="*/ 2318861 h 3989641"/>
                  <a:gd name="connsiteX18" fmla="*/ 2997994 w 3946874"/>
                  <a:gd name="connsiteY18" fmla="*/ 2226183 h 3989641"/>
                  <a:gd name="connsiteX19" fmla="*/ 3061240 w 3946874"/>
                  <a:gd name="connsiteY19" fmla="*/ 2141506 h 3989641"/>
                  <a:gd name="connsiteX20" fmla="*/ 3152108 w 3946874"/>
                  <a:gd name="connsiteY20" fmla="*/ 2005203 h 3989641"/>
                  <a:gd name="connsiteX21" fmla="*/ 3274124 w 3946874"/>
                  <a:gd name="connsiteY21" fmla="*/ 1871567 h 3989641"/>
                  <a:gd name="connsiteX22" fmla="*/ 3388138 w 3946874"/>
                  <a:gd name="connsiteY22" fmla="*/ 1770888 h 3989641"/>
                  <a:gd name="connsiteX23" fmla="*/ 3466529 w 3946874"/>
                  <a:gd name="connsiteY23" fmla="*/ 1679162 h 3989641"/>
                  <a:gd name="connsiteX24" fmla="*/ 3538633 w 3946874"/>
                  <a:gd name="connsiteY24" fmla="*/ 1551718 h 3989641"/>
                  <a:gd name="connsiteX25" fmla="*/ 3588544 w 3946874"/>
                  <a:gd name="connsiteY25" fmla="*/ 1376172 h 3989641"/>
                  <a:gd name="connsiteX26" fmla="*/ 3597402 w 3946874"/>
                  <a:gd name="connsiteY26" fmla="*/ 1293305 h 3989641"/>
                  <a:gd name="connsiteX27" fmla="*/ 3721227 w 3946874"/>
                  <a:gd name="connsiteY27" fmla="*/ 880491 h 3989641"/>
                  <a:gd name="connsiteX28" fmla="*/ 3761137 w 3946874"/>
                  <a:gd name="connsiteY28" fmla="*/ 463677 h 3989641"/>
                  <a:gd name="connsiteX29" fmla="*/ 3946874 w 3946874"/>
                  <a:gd name="connsiteY29" fmla="*/ 0 h 3989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946874" h="3989641">
                    <a:moveTo>
                      <a:pt x="0" y="3989641"/>
                    </a:moveTo>
                    <a:cubicBezTo>
                      <a:pt x="19050" y="3957257"/>
                      <a:pt x="50959" y="3916013"/>
                      <a:pt x="79439" y="3891153"/>
                    </a:cubicBezTo>
                    <a:cubicBezTo>
                      <a:pt x="165544" y="3815906"/>
                      <a:pt x="227933" y="3717989"/>
                      <a:pt x="297371" y="3626930"/>
                    </a:cubicBezTo>
                    <a:cubicBezTo>
                      <a:pt x="346615" y="3562255"/>
                      <a:pt x="398050" y="3499009"/>
                      <a:pt x="454343" y="3440335"/>
                    </a:cubicBezTo>
                    <a:cubicBezTo>
                      <a:pt x="506349" y="3386042"/>
                      <a:pt x="562642" y="3336227"/>
                      <a:pt x="622363" y="3290697"/>
                    </a:cubicBezTo>
                    <a:cubicBezTo>
                      <a:pt x="719519" y="3216688"/>
                      <a:pt x="824960" y="3154585"/>
                      <a:pt x="927068" y="3087434"/>
                    </a:cubicBezTo>
                    <a:cubicBezTo>
                      <a:pt x="1011365" y="3031998"/>
                      <a:pt x="1093565" y="2973324"/>
                      <a:pt x="1176338" y="2915603"/>
                    </a:cubicBezTo>
                    <a:cubicBezTo>
                      <a:pt x="1246537" y="2866644"/>
                      <a:pt x="1317308" y="2818066"/>
                      <a:pt x="1394270" y="2780729"/>
                    </a:cubicBezTo>
                    <a:cubicBezTo>
                      <a:pt x="1459421" y="2749106"/>
                      <a:pt x="1528763" y="2724436"/>
                      <a:pt x="1601057" y="2723483"/>
                    </a:cubicBezTo>
                    <a:cubicBezTo>
                      <a:pt x="1653350" y="2722721"/>
                      <a:pt x="1704785" y="2733485"/>
                      <a:pt x="1756220" y="2743772"/>
                    </a:cubicBezTo>
                    <a:cubicBezTo>
                      <a:pt x="1800320" y="2752630"/>
                      <a:pt x="1844612" y="2760250"/>
                      <a:pt x="1889189" y="2765965"/>
                    </a:cubicBezTo>
                    <a:cubicBezTo>
                      <a:pt x="1928622" y="2771013"/>
                      <a:pt x="1968437" y="2773299"/>
                      <a:pt x="2007394" y="2765965"/>
                    </a:cubicBezTo>
                    <a:cubicBezTo>
                      <a:pt x="2073878" y="2753487"/>
                      <a:pt x="2130647" y="2712911"/>
                      <a:pt x="2184654" y="2671763"/>
                    </a:cubicBezTo>
                    <a:cubicBezTo>
                      <a:pt x="2245900" y="2625090"/>
                      <a:pt x="2304002" y="2573465"/>
                      <a:pt x="2372773" y="2538984"/>
                    </a:cubicBezTo>
                    <a:cubicBezTo>
                      <a:pt x="2394395" y="2528126"/>
                      <a:pt x="2416874" y="2518982"/>
                      <a:pt x="2439543" y="2510504"/>
                    </a:cubicBezTo>
                    <a:cubicBezTo>
                      <a:pt x="2509552" y="2484215"/>
                      <a:pt x="2580037" y="2459450"/>
                      <a:pt x="2650617" y="2434781"/>
                    </a:cubicBezTo>
                    <a:cubicBezTo>
                      <a:pt x="2695956" y="2418874"/>
                      <a:pt x="2741295" y="2402872"/>
                      <a:pt x="2785110" y="2383060"/>
                    </a:cubicBezTo>
                    <a:cubicBezTo>
                      <a:pt x="2824448" y="2365248"/>
                      <a:pt x="2862358" y="2344198"/>
                      <a:pt x="2897315" y="2318861"/>
                    </a:cubicBezTo>
                    <a:cubicBezTo>
                      <a:pt x="2934367" y="2292096"/>
                      <a:pt x="2968085" y="2260854"/>
                      <a:pt x="2997994" y="2226183"/>
                    </a:cubicBezTo>
                    <a:cubicBezTo>
                      <a:pt x="3020949" y="2199513"/>
                      <a:pt x="3041714" y="2170938"/>
                      <a:pt x="3061240" y="2141506"/>
                    </a:cubicBezTo>
                    <a:cubicBezTo>
                      <a:pt x="3091529" y="2095976"/>
                      <a:pt x="3119533" y="2049018"/>
                      <a:pt x="3152108" y="2005203"/>
                    </a:cubicBezTo>
                    <a:cubicBezTo>
                      <a:pt x="3188113" y="1956626"/>
                      <a:pt x="3229261" y="1912144"/>
                      <a:pt x="3274124" y="1871567"/>
                    </a:cubicBezTo>
                    <a:cubicBezTo>
                      <a:pt x="3311747" y="1837563"/>
                      <a:pt x="3351848" y="1806321"/>
                      <a:pt x="3388138" y="1770888"/>
                    </a:cubicBezTo>
                    <a:cubicBezTo>
                      <a:pt x="3416999" y="1742694"/>
                      <a:pt x="3443002" y="1711833"/>
                      <a:pt x="3466529" y="1679162"/>
                    </a:cubicBezTo>
                    <a:cubicBezTo>
                      <a:pt x="3495008" y="1639348"/>
                      <a:pt x="3519392" y="1596771"/>
                      <a:pt x="3538633" y="1551718"/>
                    </a:cubicBezTo>
                    <a:cubicBezTo>
                      <a:pt x="3562731" y="1495616"/>
                      <a:pt x="3578924" y="1436465"/>
                      <a:pt x="3588544" y="1376172"/>
                    </a:cubicBezTo>
                    <a:cubicBezTo>
                      <a:pt x="3592925" y="1348740"/>
                      <a:pt x="3595688" y="1321022"/>
                      <a:pt x="3597402" y="1293305"/>
                    </a:cubicBezTo>
                    <a:cubicBezTo>
                      <a:pt x="3605974" y="1155859"/>
                      <a:pt x="3717703" y="1018127"/>
                      <a:pt x="3721227" y="880491"/>
                    </a:cubicBezTo>
                    <a:cubicBezTo>
                      <a:pt x="3724751" y="740855"/>
                      <a:pt x="3743135" y="602171"/>
                      <a:pt x="3761137" y="463677"/>
                    </a:cubicBezTo>
                    <a:cubicBezTo>
                      <a:pt x="3776186" y="347758"/>
                      <a:pt x="3934968" y="116205"/>
                      <a:pt x="3946874" y="0"/>
                    </a:cubicBezTo>
                  </a:path>
                </a:pathLst>
              </a:custGeom>
              <a:noFill/>
              <a:ln w="9525" cap="rnd">
                <a:solidFill>
                  <a:schemeClr val="bg2">
                    <a:alpha val="35000"/>
                  </a:schemeClr>
                </a:solidFill>
                <a:prstDash val="lgDash"/>
                <a:round/>
              </a:ln>
            </p:spPr>
            <p:txBody>
              <a:bodyPr rtlCol="0" anchor="ctr"/>
              <a:lstStyle/>
              <a:p>
                <a:endParaRPr lang="en-US"/>
              </a:p>
            </p:txBody>
          </p:sp>
          <p:sp>
            <p:nvSpPr>
              <p:cNvPr id="33" name="Freeform: Shape 32">
                <a:extLst>
                  <a:ext uri="{FF2B5EF4-FFF2-40B4-BE49-F238E27FC236}">
                    <a16:creationId xmlns:a16="http://schemas.microsoft.com/office/drawing/2014/main" id="{E3B33274-B053-4224-A5A0-B90126BFFF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95978" y="2441733"/>
                <a:ext cx="3665410" cy="2985611"/>
              </a:xfrm>
              <a:custGeom>
                <a:avLst/>
                <a:gdLst>
                  <a:gd name="connsiteX0" fmla="*/ 0 w 3665410"/>
                  <a:gd name="connsiteY0" fmla="*/ 2985611 h 2985611"/>
                  <a:gd name="connsiteX1" fmla="*/ 166211 w 3665410"/>
                  <a:gd name="connsiteY1" fmla="*/ 2699766 h 2985611"/>
                  <a:gd name="connsiteX2" fmla="*/ 397002 w 3665410"/>
                  <a:gd name="connsiteY2" fmla="*/ 2414969 h 2985611"/>
                  <a:gd name="connsiteX3" fmla="*/ 620173 w 3665410"/>
                  <a:gd name="connsiteY3" fmla="*/ 2237899 h 2985611"/>
                  <a:gd name="connsiteX4" fmla="*/ 823341 w 3665410"/>
                  <a:gd name="connsiteY4" fmla="*/ 2085499 h 2985611"/>
                  <a:gd name="connsiteX5" fmla="*/ 1089565 w 3665410"/>
                  <a:gd name="connsiteY5" fmla="*/ 1911477 h 2985611"/>
                  <a:gd name="connsiteX6" fmla="*/ 1145000 w 3665410"/>
                  <a:gd name="connsiteY6" fmla="*/ 1886807 h 2985611"/>
                  <a:gd name="connsiteX7" fmla="*/ 1375791 w 3665410"/>
                  <a:gd name="connsiteY7" fmla="*/ 1842135 h 2985611"/>
                  <a:gd name="connsiteX8" fmla="*/ 1486567 w 3665410"/>
                  <a:gd name="connsiteY8" fmla="*/ 1857566 h 2985611"/>
                  <a:gd name="connsiteX9" fmla="*/ 1568101 w 3665410"/>
                  <a:gd name="connsiteY9" fmla="*/ 1871377 h 2985611"/>
                  <a:gd name="connsiteX10" fmla="*/ 1810607 w 3665410"/>
                  <a:gd name="connsiteY10" fmla="*/ 1871377 h 2985611"/>
                  <a:gd name="connsiteX11" fmla="*/ 1997964 w 3665410"/>
                  <a:gd name="connsiteY11" fmla="*/ 1790605 h 2985611"/>
                  <a:gd name="connsiteX12" fmla="*/ 2109883 w 3665410"/>
                  <a:gd name="connsiteY12" fmla="*/ 1702784 h 2985611"/>
                  <a:gd name="connsiteX13" fmla="*/ 2321433 w 3665410"/>
                  <a:gd name="connsiteY13" fmla="*/ 1552384 h 2985611"/>
                  <a:gd name="connsiteX14" fmla="*/ 2558891 w 3665410"/>
                  <a:gd name="connsiteY14" fmla="*/ 1453420 h 2985611"/>
                  <a:gd name="connsiteX15" fmla="*/ 2709767 w 3665410"/>
                  <a:gd name="connsiteY15" fmla="*/ 1377887 h 2985611"/>
                  <a:gd name="connsiteX16" fmla="*/ 2885408 w 3665410"/>
                  <a:gd name="connsiteY16" fmla="*/ 1237393 h 2985611"/>
                  <a:gd name="connsiteX17" fmla="*/ 3017711 w 3665410"/>
                  <a:gd name="connsiteY17" fmla="*/ 1072229 h 2985611"/>
                  <a:gd name="connsiteX18" fmla="*/ 3150680 w 3665410"/>
                  <a:gd name="connsiteY18" fmla="*/ 921830 h 2985611"/>
                  <a:gd name="connsiteX19" fmla="*/ 3255169 w 3665410"/>
                  <a:gd name="connsiteY19" fmla="*/ 801815 h 2985611"/>
                  <a:gd name="connsiteX20" fmla="*/ 3339275 w 3665410"/>
                  <a:gd name="connsiteY20" fmla="*/ 694182 h 2985611"/>
                  <a:gd name="connsiteX21" fmla="*/ 3409188 w 3665410"/>
                  <a:gd name="connsiteY21" fmla="*/ 546926 h 2985611"/>
                  <a:gd name="connsiteX22" fmla="*/ 3464243 w 3665410"/>
                  <a:gd name="connsiteY22" fmla="*/ 347663 h 2985611"/>
                  <a:gd name="connsiteX23" fmla="*/ 3665411 w 3665410"/>
                  <a:gd name="connsiteY23" fmla="*/ 0 h 2985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665410" h="2985611">
                    <a:moveTo>
                      <a:pt x="0" y="2985611"/>
                    </a:moveTo>
                    <a:cubicBezTo>
                      <a:pt x="0" y="2985611"/>
                      <a:pt x="86773" y="2802827"/>
                      <a:pt x="166211" y="2699766"/>
                    </a:cubicBezTo>
                    <a:cubicBezTo>
                      <a:pt x="240983" y="2602706"/>
                      <a:pt x="309182" y="2500122"/>
                      <a:pt x="397002" y="2414969"/>
                    </a:cubicBezTo>
                    <a:cubicBezTo>
                      <a:pt x="465296" y="2348865"/>
                      <a:pt x="543592" y="2294477"/>
                      <a:pt x="620173" y="2237899"/>
                    </a:cubicBezTo>
                    <a:cubicBezTo>
                      <a:pt x="688277" y="2187607"/>
                      <a:pt x="755333" y="2135886"/>
                      <a:pt x="823341" y="2085499"/>
                    </a:cubicBezTo>
                    <a:cubicBezTo>
                      <a:pt x="908685" y="2022253"/>
                      <a:pt x="994791" y="1959197"/>
                      <a:pt x="1089565" y="1911477"/>
                    </a:cubicBezTo>
                    <a:cubicBezTo>
                      <a:pt x="1107662" y="1902428"/>
                      <a:pt x="1126141" y="1894141"/>
                      <a:pt x="1145000" y="1886807"/>
                    </a:cubicBezTo>
                    <a:cubicBezTo>
                      <a:pt x="1218819" y="1858232"/>
                      <a:pt x="1296924" y="1838611"/>
                      <a:pt x="1375791" y="1842135"/>
                    </a:cubicBezTo>
                    <a:cubicBezTo>
                      <a:pt x="1413129" y="1843754"/>
                      <a:pt x="1449896" y="1850422"/>
                      <a:pt x="1486567" y="1857566"/>
                    </a:cubicBezTo>
                    <a:cubicBezTo>
                      <a:pt x="1513618" y="1862804"/>
                      <a:pt x="1540859" y="1867376"/>
                      <a:pt x="1568101" y="1871377"/>
                    </a:cubicBezTo>
                    <a:cubicBezTo>
                      <a:pt x="1648778" y="1883188"/>
                      <a:pt x="1730978" y="1887665"/>
                      <a:pt x="1810607" y="1871377"/>
                    </a:cubicBezTo>
                    <a:cubicBezTo>
                      <a:pt x="1877854" y="1857661"/>
                      <a:pt x="1941100" y="1829086"/>
                      <a:pt x="1997964" y="1790605"/>
                    </a:cubicBezTo>
                    <a:cubicBezTo>
                      <a:pt x="2037302" y="1764030"/>
                      <a:pt x="2073497" y="1733264"/>
                      <a:pt x="2109883" y="1702784"/>
                    </a:cubicBezTo>
                    <a:cubicBezTo>
                      <a:pt x="2176367" y="1647063"/>
                      <a:pt x="2244852" y="1593151"/>
                      <a:pt x="2321433" y="1552384"/>
                    </a:cubicBezTo>
                    <a:cubicBezTo>
                      <a:pt x="2397157" y="1512094"/>
                      <a:pt x="2479548" y="1486281"/>
                      <a:pt x="2558891" y="1453420"/>
                    </a:cubicBezTo>
                    <a:cubicBezTo>
                      <a:pt x="2610898" y="1431798"/>
                      <a:pt x="2661571" y="1407033"/>
                      <a:pt x="2709767" y="1377887"/>
                    </a:cubicBezTo>
                    <a:cubicBezTo>
                      <a:pt x="2774252" y="1338929"/>
                      <a:pt x="2834069" y="1292447"/>
                      <a:pt x="2885408" y="1237393"/>
                    </a:cubicBezTo>
                    <a:cubicBezTo>
                      <a:pt x="2933605" y="1185767"/>
                      <a:pt x="2973324" y="1127093"/>
                      <a:pt x="3017711" y="1072229"/>
                    </a:cubicBezTo>
                    <a:cubicBezTo>
                      <a:pt x="3059811" y="1020223"/>
                      <a:pt x="3105912" y="971645"/>
                      <a:pt x="3150680" y="921830"/>
                    </a:cubicBezTo>
                    <a:cubicBezTo>
                      <a:pt x="3186113" y="882396"/>
                      <a:pt x="3220593" y="842010"/>
                      <a:pt x="3255169" y="801815"/>
                    </a:cubicBezTo>
                    <a:cubicBezTo>
                      <a:pt x="3284887" y="767239"/>
                      <a:pt x="3314605" y="732473"/>
                      <a:pt x="3339275" y="694182"/>
                    </a:cubicBezTo>
                    <a:cubicBezTo>
                      <a:pt x="3368707" y="648367"/>
                      <a:pt x="3390138" y="597980"/>
                      <a:pt x="3409188" y="546926"/>
                    </a:cubicBezTo>
                    <a:cubicBezTo>
                      <a:pt x="3433382" y="482156"/>
                      <a:pt x="3453384" y="415861"/>
                      <a:pt x="3464243" y="347663"/>
                    </a:cubicBezTo>
                    <a:cubicBezTo>
                      <a:pt x="3476244" y="272224"/>
                      <a:pt x="3661696" y="76295"/>
                      <a:pt x="3665411" y="0"/>
                    </a:cubicBezTo>
                  </a:path>
                </a:pathLst>
              </a:custGeom>
              <a:noFill/>
              <a:ln w="9525" cap="rnd">
                <a:solidFill>
                  <a:schemeClr val="bg2">
                    <a:alpha val="35000"/>
                  </a:schemeClr>
                </a:solidFill>
                <a:prstDash val="lgDash"/>
                <a:round/>
              </a:ln>
            </p:spPr>
            <p:txBody>
              <a:bodyPr rtlCol="0" anchor="ctr"/>
              <a:lstStyle/>
              <a:p>
                <a:endParaRPr lang="en-US"/>
              </a:p>
            </p:txBody>
          </p:sp>
          <p:sp>
            <p:nvSpPr>
              <p:cNvPr id="34" name="Freeform: Shape 33">
                <a:extLst>
                  <a:ext uri="{FF2B5EF4-FFF2-40B4-BE49-F238E27FC236}">
                    <a16:creationId xmlns:a16="http://schemas.microsoft.com/office/drawing/2014/main" id="{1C7170C7-58C1-4C2A-BCB1-A35DA8E12D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790402" y="5229700"/>
                <a:ext cx="285940" cy="199072"/>
              </a:xfrm>
              <a:custGeom>
                <a:avLst/>
                <a:gdLst>
                  <a:gd name="connsiteX0" fmla="*/ 0 w 285940"/>
                  <a:gd name="connsiteY0" fmla="*/ 199073 h 199072"/>
                  <a:gd name="connsiteX1" fmla="*/ 285940 w 285940"/>
                  <a:gd name="connsiteY1" fmla="*/ 0 h 199072"/>
                </a:gdLst>
                <a:ahLst/>
                <a:cxnLst>
                  <a:cxn ang="0">
                    <a:pos x="connsiteX0" y="connsiteY0"/>
                  </a:cxn>
                  <a:cxn ang="0">
                    <a:pos x="connsiteX1" y="connsiteY1"/>
                  </a:cxn>
                </a:cxnLst>
                <a:rect l="l" t="t" r="r" b="b"/>
                <a:pathLst>
                  <a:path w="285940" h="199072">
                    <a:moveTo>
                      <a:pt x="0" y="199073"/>
                    </a:moveTo>
                    <a:cubicBezTo>
                      <a:pt x="0" y="199073"/>
                      <a:pt x="242125" y="39243"/>
                      <a:pt x="285940" y="0"/>
                    </a:cubicBezTo>
                  </a:path>
                </a:pathLst>
              </a:custGeom>
              <a:noFill/>
              <a:ln w="9525" cap="rnd">
                <a:solidFill>
                  <a:schemeClr val="bg2">
                    <a:alpha val="35000"/>
                  </a:schemeClr>
                </a:solidFill>
                <a:prstDash val="lgDash"/>
                <a:round/>
              </a:ln>
            </p:spPr>
            <p:txBody>
              <a:bodyPr rtlCol="0" anchor="ctr"/>
              <a:lstStyle/>
              <a:p>
                <a:endParaRPr lang="en-US"/>
              </a:p>
            </p:txBody>
          </p:sp>
          <p:sp>
            <p:nvSpPr>
              <p:cNvPr id="35" name="Freeform: Shape 34">
                <a:extLst>
                  <a:ext uri="{FF2B5EF4-FFF2-40B4-BE49-F238E27FC236}">
                    <a16:creationId xmlns:a16="http://schemas.microsoft.com/office/drawing/2014/main" id="{5931EDD4-C978-4F30-9A9D-2C5D3B3E4B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393114" y="5049773"/>
                <a:ext cx="655796" cy="381190"/>
              </a:xfrm>
              <a:custGeom>
                <a:avLst/>
                <a:gdLst>
                  <a:gd name="connsiteX0" fmla="*/ 0 w 655796"/>
                  <a:gd name="connsiteY0" fmla="*/ 381190 h 381190"/>
                  <a:gd name="connsiteX1" fmla="*/ 655796 w 655796"/>
                  <a:gd name="connsiteY1" fmla="*/ 0 h 381190"/>
                </a:gdLst>
                <a:ahLst/>
                <a:cxnLst>
                  <a:cxn ang="0">
                    <a:pos x="connsiteX0" y="connsiteY0"/>
                  </a:cxn>
                  <a:cxn ang="0">
                    <a:pos x="connsiteX1" y="connsiteY1"/>
                  </a:cxn>
                </a:cxnLst>
                <a:rect l="l" t="t" r="r" b="b"/>
                <a:pathLst>
                  <a:path w="655796" h="381190">
                    <a:moveTo>
                      <a:pt x="0" y="381190"/>
                    </a:moveTo>
                    <a:cubicBezTo>
                      <a:pt x="0" y="381190"/>
                      <a:pt x="461105" y="172117"/>
                      <a:pt x="655796" y="0"/>
                    </a:cubicBezTo>
                  </a:path>
                </a:pathLst>
              </a:custGeom>
              <a:noFill/>
              <a:ln w="9525" cap="rnd">
                <a:solidFill>
                  <a:schemeClr val="bg2">
                    <a:alpha val="35000"/>
                  </a:schemeClr>
                </a:solidFill>
                <a:prstDash val="lgDash"/>
                <a:round/>
              </a:ln>
            </p:spPr>
            <p:txBody>
              <a:bodyPr rtlCol="0" anchor="ctr"/>
              <a:lstStyle/>
              <a:p>
                <a:endParaRPr lang="en-US"/>
              </a:p>
            </p:txBody>
          </p:sp>
          <p:sp>
            <p:nvSpPr>
              <p:cNvPr id="36" name="Freeform: Shape 35">
                <a:extLst>
                  <a:ext uri="{FF2B5EF4-FFF2-40B4-BE49-F238E27FC236}">
                    <a16:creationId xmlns:a16="http://schemas.microsoft.com/office/drawing/2014/main" id="{3E984CF3-8D55-4CD4-8256-69FDFE61C1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154072" y="3867816"/>
                <a:ext cx="2907315" cy="1544764"/>
              </a:xfrm>
              <a:custGeom>
                <a:avLst/>
                <a:gdLst>
                  <a:gd name="connsiteX0" fmla="*/ 0 w 2907315"/>
                  <a:gd name="connsiteY0" fmla="*/ 1544764 h 1544764"/>
                  <a:gd name="connsiteX1" fmla="*/ 201644 w 2907315"/>
                  <a:gd name="connsiteY1" fmla="*/ 1352550 h 1544764"/>
                  <a:gd name="connsiteX2" fmla="*/ 423196 w 2907315"/>
                  <a:gd name="connsiteY2" fmla="*/ 1196054 h 1544764"/>
                  <a:gd name="connsiteX3" fmla="*/ 782193 w 2907315"/>
                  <a:gd name="connsiteY3" fmla="*/ 1099947 h 1544764"/>
                  <a:gd name="connsiteX4" fmla="*/ 1052513 w 2907315"/>
                  <a:gd name="connsiteY4" fmla="*/ 1042321 h 1544764"/>
                  <a:gd name="connsiteX5" fmla="*/ 1311783 w 2907315"/>
                  <a:gd name="connsiteY5" fmla="*/ 1056037 h 1544764"/>
                  <a:gd name="connsiteX6" fmla="*/ 1484662 w 2907315"/>
                  <a:gd name="connsiteY6" fmla="*/ 1083469 h 1544764"/>
                  <a:gd name="connsiteX7" fmla="*/ 1788224 w 2907315"/>
                  <a:gd name="connsiteY7" fmla="*/ 1023080 h 1544764"/>
                  <a:gd name="connsiteX8" fmla="*/ 2269045 w 2907315"/>
                  <a:gd name="connsiteY8" fmla="*/ 734758 h 1544764"/>
                  <a:gd name="connsiteX9" fmla="*/ 2534984 w 2907315"/>
                  <a:gd name="connsiteY9" fmla="*/ 572738 h 1544764"/>
                  <a:gd name="connsiteX10" fmla="*/ 2907316 w 2907315"/>
                  <a:gd name="connsiteY10" fmla="*/ 0 h 1544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907315" h="1544764">
                    <a:moveTo>
                      <a:pt x="0" y="1544764"/>
                    </a:moveTo>
                    <a:cubicBezTo>
                      <a:pt x="0" y="1544764"/>
                      <a:pt x="98012" y="1443990"/>
                      <a:pt x="201644" y="1352550"/>
                    </a:cubicBezTo>
                    <a:cubicBezTo>
                      <a:pt x="271272" y="1291209"/>
                      <a:pt x="343662" y="1234249"/>
                      <a:pt x="423196" y="1196054"/>
                    </a:cubicBezTo>
                    <a:cubicBezTo>
                      <a:pt x="537591" y="1141095"/>
                      <a:pt x="661226" y="1127189"/>
                      <a:pt x="782193" y="1099947"/>
                    </a:cubicBezTo>
                    <a:cubicBezTo>
                      <a:pt x="872300" y="1079659"/>
                      <a:pt x="961358" y="1051370"/>
                      <a:pt x="1052513" y="1042321"/>
                    </a:cubicBezTo>
                    <a:cubicBezTo>
                      <a:pt x="1139000" y="1033653"/>
                      <a:pt x="1225868" y="1040321"/>
                      <a:pt x="1311783" y="1056037"/>
                    </a:cubicBezTo>
                    <a:cubicBezTo>
                      <a:pt x="1369314" y="1066609"/>
                      <a:pt x="1426559" y="1079373"/>
                      <a:pt x="1484662" y="1083469"/>
                    </a:cubicBezTo>
                    <a:cubicBezTo>
                      <a:pt x="1587913" y="1090803"/>
                      <a:pt x="1690402" y="1064800"/>
                      <a:pt x="1788224" y="1023080"/>
                    </a:cubicBezTo>
                    <a:cubicBezTo>
                      <a:pt x="1956721" y="951262"/>
                      <a:pt x="2106549" y="825722"/>
                      <a:pt x="2269045" y="734758"/>
                    </a:cubicBezTo>
                    <a:cubicBezTo>
                      <a:pt x="2359438" y="684181"/>
                      <a:pt x="2452497" y="640556"/>
                      <a:pt x="2534984" y="572738"/>
                    </a:cubicBezTo>
                    <a:cubicBezTo>
                      <a:pt x="2673001" y="459391"/>
                      <a:pt x="2847023" y="191453"/>
                      <a:pt x="2907316" y="0"/>
                    </a:cubicBezTo>
                  </a:path>
                </a:pathLst>
              </a:custGeom>
              <a:noFill/>
              <a:ln w="9525" cap="rnd">
                <a:solidFill>
                  <a:schemeClr val="bg2">
                    <a:alpha val="35000"/>
                  </a:schemeClr>
                </a:solidFill>
                <a:prstDash val="lgDash"/>
                <a:round/>
              </a:ln>
            </p:spPr>
            <p:txBody>
              <a:bodyPr rtlCol="0" anchor="ctr"/>
              <a:lstStyle/>
              <a:p>
                <a:endParaRPr lang="en-US"/>
              </a:p>
            </p:txBody>
          </p:sp>
          <p:sp>
            <p:nvSpPr>
              <p:cNvPr id="37" name="Freeform: Shape 36">
                <a:extLst>
                  <a:ext uri="{FF2B5EF4-FFF2-40B4-BE49-F238E27FC236}">
                    <a16:creationId xmlns:a16="http://schemas.microsoft.com/office/drawing/2014/main" id="{E9CC4F5D-4692-4689-807E-46C4886AD3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07946" y="3479100"/>
                <a:ext cx="3168300" cy="1952434"/>
              </a:xfrm>
              <a:custGeom>
                <a:avLst/>
                <a:gdLst>
                  <a:gd name="connsiteX0" fmla="*/ 0 w 3168300"/>
                  <a:gd name="connsiteY0" fmla="*/ 1952435 h 1952434"/>
                  <a:gd name="connsiteX1" fmla="*/ 202121 w 3168300"/>
                  <a:gd name="connsiteY1" fmla="*/ 1687068 h 1952434"/>
                  <a:gd name="connsiteX2" fmla="*/ 545116 w 3168300"/>
                  <a:gd name="connsiteY2" fmla="*/ 1450277 h 1952434"/>
                  <a:gd name="connsiteX3" fmla="*/ 906780 w 3168300"/>
                  <a:gd name="connsiteY3" fmla="*/ 1354455 h 1952434"/>
                  <a:gd name="connsiteX4" fmla="*/ 1332262 w 3168300"/>
                  <a:gd name="connsiteY4" fmla="*/ 1285304 h 1952434"/>
                  <a:gd name="connsiteX5" fmla="*/ 1691259 w 3168300"/>
                  <a:gd name="connsiteY5" fmla="*/ 1240060 h 1952434"/>
                  <a:gd name="connsiteX6" fmla="*/ 2010346 w 3168300"/>
                  <a:gd name="connsiteY6" fmla="*/ 1141667 h 1952434"/>
                  <a:gd name="connsiteX7" fmla="*/ 2393252 w 3168300"/>
                  <a:gd name="connsiteY7" fmla="*/ 1027271 h 1952434"/>
                  <a:gd name="connsiteX8" fmla="*/ 2582037 w 3168300"/>
                  <a:gd name="connsiteY8" fmla="*/ 958120 h 1952434"/>
                  <a:gd name="connsiteX9" fmla="*/ 2760155 w 3168300"/>
                  <a:gd name="connsiteY9" fmla="*/ 827723 h 1952434"/>
                  <a:gd name="connsiteX10" fmla="*/ 2914364 w 3168300"/>
                  <a:gd name="connsiteY10" fmla="*/ 567023 h 1952434"/>
                  <a:gd name="connsiteX11" fmla="*/ 3168301 w 3168300"/>
                  <a:gd name="connsiteY11" fmla="*/ 0 h 1952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68300" h="1952434">
                    <a:moveTo>
                      <a:pt x="0" y="1952435"/>
                    </a:moveTo>
                    <a:cubicBezTo>
                      <a:pt x="0" y="1952435"/>
                      <a:pt x="91059" y="1796415"/>
                      <a:pt x="202121" y="1687068"/>
                    </a:cubicBezTo>
                    <a:cubicBezTo>
                      <a:pt x="301943" y="1588675"/>
                      <a:pt x="416528" y="1505617"/>
                      <a:pt x="545116" y="1450277"/>
                    </a:cubicBezTo>
                    <a:cubicBezTo>
                      <a:pt x="659987" y="1400747"/>
                      <a:pt x="783622" y="1377601"/>
                      <a:pt x="906780" y="1354455"/>
                    </a:cubicBezTo>
                    <a:cubicBezTo>
                      <a:pt x="1048036" y="1327976"/>
                      <a:pt x="1189482" y="1301972"/>
                      <a:pt x="1332262" y="1285304"/>
                    </a:cubicBezTo>
                    <a:cubicBezTo>
                      <a:pt x="1452182" y="1271302"/>
                      <a:pt x="1573340" y="1265873"/>
                      <a:pt x="1691259" y="1240060"/>
                    </a:cubicBezTo>
                    <a:cubicBezTo>
                      <a:pt x="1800035" y="1216247"/>
                      <a:pt x="1904619" y="1176718"/>
                      <a:pt x="2010346" y="1141667"/>
                    </a:cubicBezTo>
                    <a:cubicBezTo>
                      <a:pt x="2136743" y="1099661"/>
                      <a:pt x="2265902" y="1066229"/>
                      <a:pt x="2393252" y="1027271"/>
                    </a:cubicBezTo>
                    <a:cubicBezTo>
                      <a:pt x="2457450" y="1007650"/>
                      <a:pt x="2521744" y="987552"/>
                      <a:pt x="2582037" y="958120"/>
                    </a:cubicBezTo>
                    <a:cubicBezTo>
                      <a:pt x="2648807" y="925449"/>
                      <a:pt x="2710815" y="883349"/>
                      <a:pt x="2760155" y="827723"/>
                    </a:cubicBezTo>
                    <a:cubicBezTo>
                      <a:pt x="2827496" y="751904"/>
                      <a:pt x="2867978" y="657511"/>
                      <a:pt x="2914364" y="567023"/>
                    </a:cubicBezTo>
                    <a:cubicBezTo>
                      <a:pt x="2972753" y="453200"/>
                      <a:pt x="3119152" y="118015"/>
                      <a:pt x="3168301" y="0"/>
                    </a:cubicBezTo>
                  </a:path>
                </a:pathLst>
              </a:custGeom>
              <a:noFill/>
              <a:ln w="9525" cap="rnd">
                <a:solidFill>
                  <a:schemeClr val="bg2">
                    <a:alpha val="35000"/>
                  </a:schemeClr>
                </a:solidFill>
                <a:prstDash val="lgDash"/>
                <a:round/>
              </a:ln>
            </p:spPr>
            <p:txBody>
              <a:bodyPr rtlCol="0" anchor="ctr"/>
              <a:lstStyle/>
              <a:p>
                <a:endParaRPr lang="en-US"/>
              </a:p>
            </p:txBody>
          </p:sp>
          <p:sp>
            <p:nvSpPr>
              <p:cNvPr id="38" name="Freeform: Shape 37">
                <a:extLst>
                  <a:ext uri="{FF2B5EF4-FFF2-40B4-BE49-F238E27FC236}">
                    <a16:creationId xmlns:a16="http://schemas.microsoft.com/office/drawing/2014/main" id="{B872E016-A490-4CAF-AAC9-3EE29CBD43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04778" y="2976752"/>
                <a:ext cx="3356800" cy="2452020"/>
              </a:xfrm>
              <a:custGeom>
                <a:avLst/>
                <a:gdLst>
                  <a:gd name="connsiteX0" fmla="*/ 0 w 3356800"/>
                  <a:gd name="connsiteY0" fmla="*/ 2452021 h 2452020"/>
                  <a:gd name="connsiteX1" fmla="*/ 130874 w 3356800"/>
                  <a:gd name="connsiteY1" fmla="*/ 2247710 h 2452020"/>
                  <a:gd name="connsiteX2" fmla="*/ 437197 w 3356800"/>
                  <a:gd name="connsiteY2" fmla="*/ 1941195 h 2452020"/>
                  <a:gd name="connsiteX3" fmla="*/ 737140 w 3356800"/>
                  <a:gd name="connsiteY3" fmla="*/ 1736884 h 2452020"/>
                  <a:gd name="connsiteX4" fmla="*/ 1031843 w 3356800"/>
                  <a:gd name="connsiteY4" fmla="*/ 1685068 h 2452020"/>
                  <a:gd name="connsiteX5" fmla="*/ 1287304 w 3356800"/>
                  <a:gd name="connsiteY5" fmla="*/ 1655826 h 2452020"/>
                  <a:gd name="connsiteX6" fmla="*/ 1471994 w 3356800"/>
                  <a:gd name="connsiteY6" fmla="*/ 1634300 h 2452020"/>
                  <a:gd name="connsiteX7" fmla="*/ 1898237 w 3356800"/>
                  <a:gd name="connsiteY7" fmla="*/ 1512665 h 2452020"/>
                  <a:gd name="connsiteX8" fmla="*/ 2229136 w 3356800"/>
                  <a:gd name="connsiteY8" fmla="*/ 1355598 h 2452020"/>
                  <a:gd name="connsiteX9" fmla="*/ 2512314 w 3356800"/>
                  <a:gd name="connsiteY9" fmla="*/ 1238631 h 2452020"/>
                  <a:gd name="connsiteX10" fmla="*/ 2758535 w 3356800"/>
                  <a:gd name="connsiteY10" fmla="*/ 1096994 h 2452020"/>
                  <a:gd name="connsiteX11" fmla="*/ 2935510 w 3356800"/>
                  <a:gd name="connsiteY11" fmla="*/ 919925 h 2452020"/>
                  <a:gd name="connsiteX12" fmla="*/ 3081719 w 3356800"/>
                  <a:gd name="connsiteY12" fmla="*/ 687419 h 2452020"/>
                  <a:gd name="connsiteX13" fmla="*/ 3356800 w 3356800"/>
                  <a:gd name="connsiteY13" fmla="*/ 0 h 2452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56800" h="2452020">
                    <a:moveTo>
                      <a:pt x="0" y="2452021"/>
                    </a:moveTo>
                    <a:cubicBezTo>
                      <a:pt x="0" y="2452021"/>
                      <a:pt x="57150" y="2344198"/>
                      <a:pt x="130874" y="2247710"/>
                    </a:cubicBezTo>
                    <a:cubicBezTo>
                      <a:pt x="218694" y="2132648"/>
                      <a:pt x="328136" y="2036635"/>
                      <a:pt x="437197" y="1941195"/>
                    </a:cubicBezTo>
                    <a:cubicBezTo>
                      <a:pt x="529304" y="1860709"/>
                      <a:pt x="623030" y="1779556"/>
                      <a:pt x="737140" y="1736884"/>
                    </a:cubicBezTo>
                    <a:cubicBezTo>
                      <a:pt x="830866" y="1701736"/>
                      <a:pt x="932021" y="1695450"/>
                      <a:pt x="1031843" y="1685068"/>
                    </a:cubicBezTo>
                    <a:cubicBezTo>
                      <a:pt x="1117092" y="1676210"/>
                      <a:pt x="1202055" y="1665160"/>
                      <a:pt x="1287304" y="1655826"/>
                    </a:cubicBezTo>
                    <a:cubicBezTo>
                      <a:pt x="1348931" y="1649063"/>
                      <a:pt x="1410653" y="1643539"/>
                      <a:pt x="1471994" y="1634300"/>
                    </a:cubicBezTo>
                    <a:cubicBezTo>
                      <a:pt x="1618679" y="1612011"/>
                      <a:pt x="1761935" y="1571149"/>
                      <a:pt x="1898237" y="1512665"/>
                    </a:cubicBezTo>
                    <a:cubicBezTo>
                      <a:pt x="2010442" y="1464564"/>
                      <a:pt x="2117503" y="1405128"/>
                      <a:pt x="2229136" y="1355598"/>
                    </a:cubicBezTo>
                    <a:cubicBezTo>
                      <a:pt x="2322481" y="1314164"/>
                      <a:pt x="2418969" y="1280160"/>
                      <a:pt x="2512314" y="1238631"/>
                    </a:cubicBezTo>
                    <a:cubicBezTo>
                      <a:pt x="2599087" y="1199960"/>
                      <a:pt x="2683193" y="1154811"/>
                      <a:pt x="2758535" y="1096994"/>
                    </a:cubicBezTo>
                    <a:cubicBezTo>
                      <a:pt x="2825020" y="1046035"/>
                      <a:pt x="2883789" y="985837"/>
                      <a:pt x="2935510" y="919925"/>
                    </a:cubicBezTo>
                    <a:cubicBezTo>
                      <a:pt x="2992184" y="847725"/>
                      <a:pt x="3039904" y="769144"/>
                      <a:pt x="3081719" y="687419"/>
                    </a:cubicBezTo>
                    <a:cubicBezTo>
                      <a:pt x="3138297" y="576739"/>
                      <a:pt x="3314129" y="116776"/>
                      <a:pt x="3356800" y="0"/>
                    </a:cubicBezTo>
                  </a:path>
                </a:pathLst>
              </a:custGeom>
              <a:noFill/>
              <a:ln w="9525" cap="rnd">
                <a:solidFill>
                  <a:schemeClr val="bg2">
                    <a:alpha val="35000"/>
                  </a:schemeClr>
                </a:solidFill>
                <a:prstDash val="lgDash"/>
                <a:round/>
              </a:ln>
            </p:spPr>
            <p:txBody>
              <a:bodyPr rtlCol="0" anchor="ctr"/>
              <a:lstStyle/>
              <a:p>
                <a:endParaRPr lang="en-US"/>
              </a:p>
            </p:txBody>
          </p:sp>
        </p:grpSp>
        <p:sp>
          <p:nvSpPr>
            <p:cNvPr id="31" name="Freeform: Shape 30">
              <a:extLst>
                <a:ext uri="{FF2B5EF4-FFF2-40B4-BE49-F238E27FC236}">
                  <a16:creationId xmlns:a16="http://schemas.microsoft.com/office/drawing/2014/main" id="{594A6B7E-847F-437A-BC2F-A78EE3F87D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80400" y="5197178"/>
              <a:ext cx="4211600" cy="1660822"/>
            </a:xfrm>
            <a:custGeom>
              <a:avLst/>
              <a:gdLst>
                <a:gd name="connsiteX0" fmla="*/ 4211600 w 4211600"/>
                <a:gd name="connsiteY0" fmla="*/ 0 h 1660822"/>
                <a:gd name="connsiteX1" fmla="*/ 4211600 w 4211600"/>
                <a:gd name="connsiteY1" fmla="*/ 58430 h 1660822"/>
                <a:gd name="connsiteX2" fmla="*/ 4136524 w 4211600"/>
                <a:gd name="connsiteY2" fmla="*/ 208808 h 1660822"/>
                <a:gd name="connsiteX3" fmla="*/ 3973354 w 4211600"/>
                <a:gd name="connsiteY3" fmla="*/ 437313 h 1660822"/>
                <a:gd name="connsiteX4" fmla="*/ 3884746 w 4211600"/>
                <a:gd name="connsiteY4" fmla="*/ 553613 h 1660822"/>
                <a:gd name="connsiteX5" fmla="*/ 3849435 w 4211600"/>
                <a:gd name="connsiteY5" fmla="*/ 603143 h 1660822"/>
                <a:gd name="connsiteX6" fmla="*/ 3661849 w 4211600"/>
                <a:gd name="connsiteY6" fmla="*/ 819075 h 1660822"/>
                <a:gd name="connsiteX7" fmla="*/ 3402589 w 4211600"/>
                <a:gd name="connsiteY7" fmla="*/ 952996 h 1660822"/>
                <a:gd name="connsiteX8" fmla="*/ 3130202 w 4211600"/>
                <a:gd name="connsiteY8" fmla="*/ 1023386 h 1660822"/>
                <a:gd name="connsiteX9" fmla="*/ 2914657 w 4211600"/>
                <a:gd name="connsiteY9" fmla="*/ 1068058 h 1660822"/>
                <a:gd name="connsiteX10" fmla="*/ 2582149 w 4211600"/>
                <a:gd name="connsiteY10" fmla="*/ 1138924 h 1660822"/>
                <a:gd name="connsiteX11" fmla="*/ 2483958 w 4211600"/>
                <a:gd name="connsiteY11" fmla="*/ 1162356 h 1660822"/>
                <a:gd name="connsiteX12" fmla="*/ 2123750 w 4211600"/>
                <a:gd name="connsiteY12" fmla="*/ 1238651 h 1660822"/>
                <a:gd name="connsiteX13" fmla="*/ 1761444 w 4211600"/>
                <a:gd name="connsiteY13" fmla="*/ 1273417 h 1660822"/>
                <a:gd name="connsiteX14" fmla="*/ 1608382 w 4211600"/>
                <a:gd name="connsiteY14" fmla="*/ 1284466 h 1660822"/>
                <a:gd name="connsiteX15" fmla="*/ 999942 w 4211600"/>
                <a:gd name="connsiteY15" fmla="*/ 1354284 h 1660822"/>
                <a:gd name="connsiteX16" fmla="*/ 484705 w 4211600"/>
                <a:gd name="connsiteY16" fmla="*/ 1450487 h 1660822"/>
                <a:gd name="connsiteX17" fmla="*/ 113310 w 4211600"/>
                <a:gd name="connsiteY17" fmla="*/ 1613700 h 1660822"/>
                <a:gd name="connsiteX18" fmla="*/ 39668 w 4211600"/>
                <a:gd name="connsiteY18" fmla="*/ 1660822 h 1660822"/>
                <a:gd name="connsiteX19" fmla="*/ 0 w 4211600"/>
                <a:gd name="connsiteY19" fmla="*/ 1660822 h 1660822"/>
                <a:gd name="connsiteX20" fmla="*/ 96701 w 4211600"/>
                <a:gd name="connsiteY20" fmla="*/ 1598934 h 1660822"/>
                <a:gd name="connsiteX21" fmla="*/ 474335 w 4211600"/>
                <a:gd name="connsiteY21" fmla="*/ 1433056 h 1660822"/>
                <a:gd name="connsiteX22" fmla="*/ 994299 w 4211600"/>
                <a:gd name="connsiteY22" fmla="*/ 1335806 h 1660822"/>
                <a:gd name="connsiteX23" fmla="*/ 1605231 w 4211600"/>
                <a:gd name="connsiteY23" fmla="*/ 1265702 h 1660822"/>
                <a:gd name="connsiteX24" fmla="*/ 1758819 w 4211600"/>
                <a:gd name="connsiteY24" fmla="*/ 1254558 h 1660822"/>
                <a:gd name="connsiteX25" fmla="*/ 2118106 w 4211600"/>
                <a:gd name="connsiteY25" fmla="*/ 1220077 h 1660822"/>
                <a:gd name="connsiteX26" fmla="*/ 2475557 w 4211600"/>
                <a:gd name="connsiteY26" fmla="*/ 1144353 h 1660822"/>
                <a:gd name="connsiteX27" fmla="*/ 2573878 w 4211600"/>
                <a:gd name="connsiteY27" fmla="*/ 1120827 h 1660822"/>
                <a:gd name="connsiteX28" fmla="*/ 2907437 w 4211600"/>
                <a:gd name="connsiteY28" fmla="*/ 1049675 h 1660822"/>
                <a:gd name="connsiteX29" fmla="*/ 3122589 w 4211600"/>
                <a:gd name="connsiteY29" fmla="*/ 1005098 h 1660822"/>
                <a:gd name="connsiteX30" fmla="*/ 3391169 w 4211600"/>
                <a:gd name="connsiteY30" fmla="*/ 935756 h 1660822"/>
                <a:gd name="connsiteX31" fmla="*/ 3642290 w 4211600"/>
                <a:gd name="connsiteY31" fmla="*/ 806216 h 1660822"/>
                <a:gd name="connsiteX32" fmla="*/ 3825937 w 4211600"/>
                <a:gd name="connsiteY32" fmla="*/ 594475 h 1660822"/>
                <a:gd name="connsiteX33" fmla="*/ 3861381 w 4211600"/>
                <a:gd name="connsiteY33" fmla="*/ 544755 h 1660822"/>
                <a:gd name="connsiteX34" fmla="*/ 3950381 w 4211600"/>
                <a:gd name="connsiteY34" fmla="*/ 427978 h 1660822"/>
                <a:gd name="connsiteX35" fmla="*/ 4112370 w 4211600"/>
                <a:gd name="connsiteY35" fmla="*/ 201378 h 1660822"/>
                <a:gd name="connsiteX36" fmla="*/ 4195989 w 4211600"/>
                <a:gd name="connsiteY36" fmla="*/ 33834 h 1660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4211600" h="1660822">
                  <a:moveTo>
                    <a:pt x="4211600" y="0"/>
                  </a:moveTo>
                  <a:lnTo>
                    <a:pt x="4211600" y="58430"/>
                  </a:lnTo>
                  <a:lnTo>
                    <a:pt x="4136524" y="208808"/>
                  </a:lnTo>
                  <a:cubicBezTo>
                    <a:pt x="4089791" y="287770"/>
                    <a:pt x="4030588" y="363780"/>
                    <a:pt x="3973354" y="437313"/>
                  </a:cubicBezTo>
                  <a:cubicBezTo>
                    <a:pt x="3943819" y="475222"/>
                    <a:pt x="3913231" y="514465"/>
                    <a:pt x="3884746" y="553613"/>
                  </a:cubicBezTo>
                  <a:cubicBezTo>
                    <a:pt x="3872801" y="569996"/>
                    <a:pt x="3861119" y="586569"/>
                    <a:pt x="3849435" y="603143"/>
                  </a:cubicBezTo>
                  <a:cubicBezTo>
                    <a:pt x="3796665" y="678009"/>
                    <a:pt x="3742187" y="755352"/>
                    <a:pt x="3661849" y="819075"/>
                  </a:cubicBezTo>
                  <a:cubicBezTo>
                    <a:pt x="3596214" y="871176"/>
                    <a:pt x="3509050" y="916230"/>
                    <a:pt x="3402589" y="952996"/>
                  </a:cubicBezTo>
                  <a:cubicBezTo>
                    <a:pt x="3312406" y="984048"/>
                    <a:pt x="3215660" y="1005003"/>
                    <a:pt x="3130202" y="1023386"/>
                  </a:cubicBezTo>
                  <a:cubicBezTo>
                    <a:pt x="3058529" y="1038816"/>
                    <a:pt x="2985412" y="1053675"/>
                    <a:pt x="2914657" y="1068058"/>
                  </a:cubicBezTo>
                  <a:cubicBezTo>
                    <a:pt x="2805176" y="1090251"/>
                    <a:pt x="2692021" y="1113207"/>
                    <a:pt x="2582149" y="1138924"/>
                  </a:cubicBezTo>
                  <a:cubicBezTo>
                    <a:pt x="2549330" y="1146639"/>
                    <a:pt x="2516644" y="1154450"/>
                    <a:pt x="2483958" y="1162356"/>
                  </a:cubicBezTo>
                  <a:cubicBezTo>
                    <a:pt x="2367257" y="1190550"/>
                    <a:pt x="2246621" y="1219601"/>
                    <a:pt x="2123750" y="1238651"/>
                  </a:cubicBezTo>
                  <a:cubicBezTo>
                    <a:pt x="2004294" y="1257129"/>
                    <a:pt x="1880769" y="1265416"/>
                    <a:pt x="1761444" y="1273417"/>
                  </a:cubicBezTo>
                  <a:cubicBezTo>
                    <a:pt x="1711167" y="1276751"/>
                    <a:pt x="1659184" y="1280275"/>
                    <a:pt x="1608382" y="1284466"/>
                  </a:cubicBezTo>
                  <a:cubicBezTo>
                    <a:pt x="1408589" y="1300944"/>
                    <a:pt x="1214570" y="1325805"/>
                    <a:pt x="999942" y="1354284"/>
                  </a:cubicBezTo>
                  <a:cubicBezTo>
                    <a:pt x="826403" y="1377240"/>
                    <a:pt x="647744" y="1400957"/>
                    <a:pt x="484705" y="1450487"/>
                  </a:cubicBezTo>
                  <a:cubicBezTo>
                    <a:pt x="355831" y="1489635"/>
                    <a:pt x="231387" y="1544374"/>
                    <a:pt x="113310" y="1613700"/>
                  </a:cubicBezTo>
                  <a:lnTo>
                    <a:pt x="39668" y="1660822"/>
                  </a:lnTo>
                  <a:lnTo>
                    <a:pt x="0" y="1660822"/>
                  </a:lnTo>
                  <a:lnTo>
                    <a:pt x="96701" y="1598934"/>
                  </a:lnTo>
                  <a:cubicBezTo>
                    <a:pt x="216635" y="1528533"/>
                    <a:pt x="343196" y="1472919"/>
                    <a:pt x="474335" y="1433056"/>
                  </a:cubicBezTo>
                  <a:cubicBezTo>
                    <a:pt x="639999" y="1382669"/>
                    <a:pt x="820102" y="1358856"/>
                    <a:pt x="994299" y="1335806"/>
                  </a:cubicBezTo>
                  <a:cubicBezTo>
                    <a:pt x="1210239" y="1307231"/>
                    <a:pt x="1404650" y="1282275"/>
                    <a:pt x="1605231" y="1265702"/>
                  </a:cubicBezTo>
                  <a:cubicBezTo>
                    <a:pt x="1656428" y="1261511"/>
                    <a:pt x="1708411" y="1257987"/>
                    <a:pt x="1758819" y="1254558"/>
                  </a:cubicBezTo>
                  <a:cubicBezTo>
                    <a:pt x="1877487" y="1246557"/>
                    <a:pt x="2000094" y="1238365"/>
                    <a:pt x="2118106" y="1220077"/>
                  </a:cubicBezTo>
                  <a:cubicBezTo>
                    <a:pt x="2239531" y="1201313"/>
                    <a:pt x="2359513" y="1172357"/>
                    <a:pt x="2475557" y="1144353"/>
                  </a:cubicBezTo>
                  <a:cubicBezTo>
                    <a:pt x="2508243" y="1136448"/>
                    <a:pt x="2541060" y="1128542"/>
                    <a:pt x="2573878" y="1120827"/>
                  </a:cubicBezTo>
                  <a:cubicBezTo>
                    <a:pt x="2684276" y="1094919"/>
                    <a:pt x="2797694" y="1071963"/>
                    <a:pt x="2907437" y="1049675"/>
                  </a:cubicBezTo>
                  <a:cubicBezTo>
                    <a:pt x="2978061" y="1035387"/>
                    <a:pt x="3051178" y="1020528"/>
                    <a:pt x="3122589" y="1005098"/>
                  </a:cubicBezTo>
                  <a:cubicBezTo>
                    <a:pt x="3206997" y="986810"/>
                    <a:pt x="3302823" y="966141"/>
                    <a:pt x="3391169" y="935756"/>
                  </a:cubicBezTo>
                  <a:cubicBezTo>
                    <a:pt x="3494479" y="900132"/>
                    <a:pt x="3578886" y="856508"/>
                    <a:pt x="3642290" y="806216"/>
                  </a:cubicBezTo>
                  <a:cubicBezTo>
                    <a:pt x="3720133" y="744303"/>
                    <a:pt x="3773953" y="668103"/>
                    <a:pt x="3825937" y="594475"/>
                  </a:cubicBezTo>
                  <a:cubicBezTo>
                    <a:pt x="3837621" y="577902"/>
                    <a:pt x="3849435" y="561233"/>
                    <a:pt x="3861381" y="544755"/>
                  </a:cubicBezTo>
                  <a:cubicBezTo>
                    <a:pt x="3889997" y="505416"/>
                    <a:pt x="3920715" y="465983"/>
                    <a:pt x="3950381" y="427978"/>
                  </a:cubicBezTo>
                  <a:cubicBezTo>
                    <a:pt x="4007353" y="354921"/>
                    <a:pt x="4066163" y="279388"/>
                    <a:pt x="4112370" y="201378"/>
                  </a:cubicBezTo>
                  <a:cubicBezTo>
                    <a:pt x="4144662" y="146800"/>
                    <a:pt x="4170785" y="89364"/>
                    <a:pt x="4195989" y="33834"/>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40" name="Footer Placeholder 42">
            <a:extLst>
              <a:ext uri="{FF2B5EF4-FFF2-40B4-BE49-F238E27FC236}">
                <a16:creationId xmlns:a16="http://schemas.microsoft.com/office/drawing/2014/main" id="{03E51277-1095-412F-913B-8FA8021AA626}"/>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386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000" cap="all" spc="200">
              <a:latin typeface="Segoe UI Semilight" panose="020B0402040204020203" pitchFamily="34" charset="0"/>
              <a:cs typeface="Segoe UI Semilight" panose="020B0402040204020203" pitchFamily="34" charset="0"/>
            </a:endParaRPr>
          </a:p>
        </p:txBody>
      </p:sp>
      <p:grpSp>
        <p:nvGrpSpPr>
          <p:cNvPr id="42" name="Top Left">
            <a:extLst>
              <a:ext uri="{FF2B5EF4-FFF2-40B4-BE49-F238E27FC236}">
                <a16:creationId xmlns:a16="http://schemas.microsoft.com/office/drawing/2014/main" id="{96F2112D-BBBE-46A6-B66D-A3F02ED3284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3087"/>
            <a:ext cx="7921775" cy="6887020"/>
            <a:chOff x="3662362" y="1504950"/>
            <a:chExt cx="4411694" cy="3835431"/>
          </a:xfrm>
          <a:noFill/>
        </p:grpSpPr>
        <p:sp>
          <p:nvSpPr>
            <p:cNvPr id="43" name="Freeform: Shape 42">
              <a:extLst>
                <a:ext uri="{FF2B5EF4-FFF2-40B4-BE49-F238E27FC236}">
                  <a16:creationId xmlns:a16="http://schemas.microsoft.com/office/drawing/2014/main" id="{712269F1-E4D6-4EEB-8A0F-059FAFC408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595342" y="1540859"/>
              <a:ext cx="2478714" cy="3799522"/>
            </a:xfrm>
            <a:custGeom>
              <a:avLst/>
              <a:gdLst>
                <a:gd name="connsiteX0" fmla="*/ 545711 w 2478714"/>
                <a:gd name="connsiteY0" fmla="*/ 3799523 h 3799522"/>
                <a:gd name="connsiteX1" fmla="*/ 280820 w 2478714"/>
                <a:gd name="connsiteY1" fmla="*/ 3178874 h 3799522"/>
                <a:gd name="connsiteX2" fmla="*/ 43076 w 2478714"/>
                <a:gd name="connsiteY2" fmla="*/ 2663762 h 3799522"/>
                <a:gd name="connsiteX3" fmla="*/ 3167 w 2478714"/>
                <a:gd name="connsiteY3" fmla="*/ 2344769 h 3799522"/>
                <a:gd name="connsiteX4" fmla="*/ 117943 w 2478714"/>
                <a:gd name="connsiteY4" fmla="*/ 1976723 h 3799522"/>
                <a:gd name="connsiteX5" fmla="*/ 224242 w 2478714"/>
                <a:gd name="connsiteY5" fmla="*/ 1744123 h 3799522"/>
                <a:gd name="connsiteX6" fmla="*/ 447222 w 2478714"/>
                <a:gd name="connsiteY6" fmla="*/ 1569244 h 3799522"/>
                <a:gd name="connsiteX7" fmla="*/ 708588 w 2478714"/>
                <a:gd name="connsiteY7" fmla="*/ 1598295 h 3799522"/>
                <a:gd name="connsiteX8" fmla="*/ 1024532 w 2478714"/>
                <a:gd name="connsiteY8" fmla="*/ 1741837 h 3799522"/>
                <a:gd name="connsiteX9" fmla="*/ 1538692 w 2478714"/>
                <a:gd name="connsiteY9" fmla="*/ 1773460 h 3799522"/>
                <a:gd name="connsiteX10" fmla="*/ 1869019 w 2478714"/>
                <a:gd name="connsiteY10" fmla="*/ 1650016 h 3799522"/>
                <a:gd name="connsiteX11" fmla="*/ 2124670 w 2478714"/>
                <a:gd name="connsiteY11" fmla="*/ 1515047 h 3799522"/>
                <a:gd name="connsiteX12" fmla="*/ 2334410 w 2478714"/>
                <a:gd name="connsiteY12" fmla="*/ 1305401 h 3799522"/>
                <a:gd name="connsiteX13" fmla="*/ 2430232 w 2478714"/>
                <a:gd name="connsiteY13" fmla="*/ 933164 h 3799522"/>
                <a:gd name="connsiteX14" fmla="*/ 2430232 w 2478714"/>
                <a:gd name="connsiteY14" fmla="*/ 571786 h 3799522"/>
                <a:gd name="connsiteX15" fmla="*/ 2445472 w 2478714"/>
                <a:gd name="connsiteY15" fmla="*/ 315659 h 3799522"/>
                <a:gd name="connsiteX16" fmla="*/ 2478714 w 2478714"/>
                <a:gd name="connsiteY16" fmla="*/ 0 h 37995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478714" h="3799522">
                  <a:moveTo>
                    <a:pt x="545711" y="3799523"/>
                  </a:moveTo>
                  <a:cubicBezTo>
                    <a:pt x="492847" y="3532346"/>
                    <a:pt x="330541" y="3270313"/>
                    <a:pt x="280820" y="3178874"/>
                  </a:cubicBezTo>
                  <a:cubicBezTo>
                    <a:pt x="190047" y="3012281"/>
                    <a:pt x="98988" y="2844832"/>
                    <a:pt x="43076" y="2663762"/>
                  </a:cubicBezTo>
                  <a:cubicBezTo>
                    <a:pt x="11072" y="2560130"/>
                    <a:pt x="-7882" y="2452402"/>
                    <a:pt x="3167" y="2344769"/>
                  </a:cubicBezTo>
                  <a:cubicBezTo>
                    <a:pt x="16311" y="2216468"/>
                    <a:pt x="71175" y="2097310"/>
                    <a:pt x="117943" y="1976723"/>
                  </a:cubicBezTo>
                  <a:cubicBezTo>
                    <a:pt x="148899" y="1896904"/>
                    <a:pt x="177569" y="1815751"/>
                    <a:pt x="224242" y="1744123"/>
                  </a:cubicBezTo>
                  <a:cubicBezTo>
                    <a:pt x="277677" y="1662017"/>
                    <a:pt x="352829" y="1593437"/>
                    <a:pt x="447222" y="1569244"/>
                  </a:cubicBezTo>
                  <a:cubicBezTo>
                    <a:pt x="534090" y="1547051"/>
                    <a:pt x="624387" y="1565910"/>
                    <a:pt x="708588" y="1598295"/>
                  </a:cubicBezTo>
                  <a:cubicBezTo>
                    <a:pt x="816697" y="1640015"/>
                    <a:pt x="915948" y="1701546"/>
                    <a:pt x="1024532" y="1741837"/>
                  </a:cubicBezTo>
                  <a:cubicBezTo>
                    <a:pt x="1188743" y="1802797"/>
                    <a:pt x="1367814" y="1811750"/>
                    <a:pt x="1538692" y="1773460"/>
                  </a:cubicBezTo>
                  <a:cubicBezTo>
                    <a:pt x="1653659" y="1747647"/>
                    <a:pt x="1761863" y="1699355"/>
                    <a:pt x="1869019" y="1650016"/>
                  </a:cubicBezTo>
                  <a:cubicBezTo>
                    <a:pt x="1956744" y="1609630"/>
                    <a:pt x="2044279" y="1568291"/>
                    <a:pt x="2124670" y="1515047"/>
                  </a:cubicBezTo>
                  <a:cubicBezTo>
                    <a:pt x="2208204" y="1459706"/>
                    <a:pt x="2282976" y="1391222"/>
                    <a:pt x="2334410" y="1305401"/>
                  </a:cubicBezTo>
                  <a:cubicBezTo>
                    <a:pt x="2401181" y="1194054"/>
                    <a:pt x="2423565" y="1063276"/>
                    <a:pt x="2430232" y="933164"/>
                  </a:cubicBezTo>
                  <a:cubicBezTo>
                    <a:pt x="2436423" y="812864"/>
                    <a:pt x="2428517" y="692277"/>
                    <a:pt x="2430232" y="571786"/>
                  </a:cubicBezTo>
                  <a:cubicBezTo>
                    <a:pt x="2431470" y="486251"/>
                    <a:pt x="2438233" y="400907"/>
                    <a:pt x="2445472" y="315659"/>
                  </a:cubicBezTo>
                  <a:cubicBezTo>
                    <a:pt x="2454426" y="210217"/>
                    <a:pt x="2463284" y="104680"/>
                    <a:pt x="2478714" y="0"/>
                  </a:cubicBezTo>
                </a:path>
              </a:pathLst>
            </a:custGeom>
            <a:noFill/>
            <a:ln w="9525" cap="rnd">
              <a:solidFill>
                <a:schemeClr val="bg2">
                  <a:alpha val="25000"/>
                </a:schemeClr>
              </a:solidFill>
              <a:prstDash val="lgDash"/>
              <a:round/>
            </a:ln>
          </p:spPr>
          <p:txBody>
            <a:bodyPr rtlCol="0" anchor="ctr"/>
            <a:lstStyle/>
            <a:p>
              <a:endParaRPr lang="en-US"/>
            </a:p>
          </p:txBody>
        </p:sp>
        <p:sp>
          <p:nvSpPr>
            <p:cNvPr id="44" name="Freeform: Shape 43">
              <a:extLst>
                <a:ext uri="{FF2B5EF4-FFF2-40B4-BE49-F238E27FC236}">
                  <a16:creationId xmlns:a16="http://schemas.microsoft.com/office/drawing/2014/main" id="{088D87B2-D2A4-4577-89DC-7AF275C017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671982" y="2388008"/>
              <a:ext cx="2302192" cy="2952373"/>
            </a:xfrm>
            <a:custGeom>
              <a:avLst/>
              <a:gdLst>
                <a:gd name="connsiteX0" fmla="*/ 2302193 w 2302192"/>
                <a:gd name="connsiteY0" fmla="*/ 2952373 h 2952373"/>
                <a:gd name="connsiteX1" fmla="*/ 2022729 w 2302192"/>
                <a:gd name="connsiteY1" fmla="*/ 2442309 h 2952373"/>
                <a:gd name="connsiteX2" fmla="*/ 1834039 w 2302192"/>
                <a:gd name="connsiteY2" fmla="*/ 1937199 h 2952373"/>
                <a:gd name="connsiteX3" fmla="*/ 1789748 w 2302192"/>
                <a:gd name="connsiteY3" fmla="*/ 1609063 h 2952373"/>
                <a:gd name="connsiteX4" fmla="*/ 1870139 w 2302192"/>
                <a:gd name="connsiteY4" fmla="*/ 1183962 h 2952373"/>
                <a:gd name="connsiteX5" fmla="*/ 2021110 w 2302192"/>
                <a:gd name="connsiteY5" fmla="*/ 743621 h 2952373"/>
                <a:gd name="connsiteX6" fmla="*/ 2010061 w 2302192"/>
                <a:gd name="connsiteY6" fmla="*/ 342047 h 2952373"/>
                <a:gd name="connsiteX7" fmla="*/ 1867376 w 2302192"/>
                <a:gd name="connsiteY7" fmla="*/ 55440 h 2952373"/>
                <a:gd name="connsiteX8" fmla="*/ 1652683 w 2302192"/>
                <a:gd name="connsiteY8" fmla="*/ 2862 h 2952373"/>
                <a:gd name="connsiteX9" fmla="*/ 1295305 w 2302192"/>
                <a:gd name="connsiteY9" fmla="*/ 234129 h 2952373"/>
                <a:gd name="connsiteX10" fmla="*/ 812101 w 2302192"/>
                <a:gd name="connsiteY10" fmla="*/ 886401 h 2952373"/>
                <a:gd name="connsiteX11" fmla="*/ 668846 w 2302192"/>
                <a:gd name="connsiteY11" fmla="*/ 1126145 h 2952373"/>
                <a:gd name="connsiteX12" fmla="*/ 498443 w 2302192"/>
                <a:gd name="connsiteY12" fmla="*/ 1405799 h 2952373"/>
                <a:gd name="connsiteX13" fmla="*/ 355759 w 2302192"/>
                <a:gd name="connsiteY13" fmla="*/ 1634304 h 2952373"/>
                <a:gd name="connsiteX14" fmla="*/ 161449 w 2302192"/>
                <a:gd name="connsiteY14" fmla="*/ 1913576 h 2952373"/>
                <a:gd name="connsiteX15" fmla="*/ 0 w 2302192"/>
                <a:gd name="connsiteY15" fmla="*/ 2189802 h 2952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302192" h="2952373">
                  <a:moveTo>
                    <a:pt x="2302193" y="2952373"/>
                  </a:moveTo>
                  <a:cubicBezTo>
                    <a:pt x="2141125" y="2809308"/>
                    <a:pt x="2070068" y="2504603"/>
                    <a:pt x="2022729" y="2442309"/>
                  </a:cubicBezTo>
                  <a:cubicBezTo>
                    <a:pt x="1884140" y="2259810"/>
                    <a:pt x="1887760" y="2160274"/>
                    <a:pt x="1834039" y="1937199"/>
                  </a:cubicBezTo>
                  <a:cubicBezTo>
                    <a:pt x="1808131" y="1829376"/>
                    <a:pt x="1789367" y="1719838"/>
                    <a:pt x="1789748" y="1609063"/>
                  </a:cubicBezTo>
                  <a:cubicBezTo>
                    <a:pt x="1790224" y="1464092"/>
                    <a:pt x="1822418" y="1321122"/>
                    <a:pt x="1870139" y="1183962"/>
                  </a:cubicBezTo>
                  <a:cubicBezTo>
                    <a:pt x="1921288" y="1036896"/>
                    <a:pt x="1991868" y="896307"/>
                    <a:pt x="2021110" y="743621"/>
                  </a:cubicBezTo>
                  <a:cubicBezTo>
                    <a:pt x="2046637" y="610842"/>
                    <a:pt x="2036921" y="474730"/>
                    <a:pt x="2010061" y="342047"/>
                  </a:cubicBezTo>
                  <a:cubicBezTo>
                    <a:pt x="1988058" y="233367"/>
                    <a:pt x="1954340" y="122210"/>
                    <a:pt x="1867376" y="55440"/>
                  </a:cubicBezTo>
                  <a:cubicBezTo>
                    <a:pt x="1806512" y="8767"/>
                    <a:pt x="1728883" y="-7140"/>
                    <a:pt x="1652683" y="2862"/>
                  </a:cubicBezTo>
                  <a:cubicBezTo>
                    <a:pt x="1508474" y="21816"/>
                    <a:pt x="1395984" y="127068"/>
                    <a:pt x="1295305" y="234129"/>
                  </a:cubicBezTo>
                  <a:cubicBezTo>
                    <a:pt x="1109377" y="431772"/>
                    <a:pt x="953453" y="654657"/>
                    <a:pt x="812101" y="886401"/>
                  </a:cubicBezTo>
                  <a:cubicBezTo>
                    <a:pt x="763619" y="965934"/>
                    <a:pt x="716566" y="1046230"/>
                    <a:pt x="668846" y="1126145"/>
                  </a:cubicBezTo>
                  <a:cubicBezTo>
                    <a:pt x="612839" y="1219871"/>
                    <a:pt x="555308" y="1312644"/>
                    <a:pt x="498443" y="1405799"/>
                  </a:cubicBezTo>
                  <a:cubicBezTo>
                    <a:pt x="451676" y="1482475"/>
                    <a:pt x="405289" y="1559342"/>
                    <a:pt x="355759" y="1634304"/>
                  </a:cubicBezTo>
                  <a:cubicBezTo>
                    <a:pt x="293275" y="1728887"/>
                    <a:pt x="225362" y="1819946"/>
                    <a:pt x="161449" y="1913576"/>
                  </a:cubicBezTo>
                  <a:cubicBezTo>
                    <a:pt x="86487" y="2023495"/>
                    <a:pt x="0" y="2189802"/>
                    <a:pt x="0" y="2189802"/>
                  </a:cubicBezTo>
                </a:path>
              </a:pathLst>
            </a:custGeom>
            <a:noFill/>
            <a:ln w="9525" cap="rnd">
              <a:solidFill>
                <a:schemeClr val="bg2">
                  <a:alpha val="25000"/>
                </a:schemeClr>
              </a:solidFill>
              <a:prstDash val="lgDash"/>
              <a:round/>
            </a:ln>
          </p:spPr>
          <p:txBody>
            <a:bodyPr rtlCol="0" anchor="ctr"/>
            <a:lstStyle/>
            <a:p>
              <a:endParaRPr lang="en-US"/>
            </a:p>
          </p:txBody>
        </p:sp>
        <p:grpSp>
          <p:nvGrpSpPr>
            <p:cNvPr id="45" name="Graphic 3">
              <a:extLst>
                <a:ext uri="{FF2B5EF4-FFF2-40B4-BE49-F238E27FC236}">
                  <a16:creationId xmlns:a16="http://schemas.microsoft.com/office/drawing/2014/main" id="{96F2112D-BBBE-46A6-B66D-A3F02ED3284E}"/>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3662362" y="1504950"/>
              <a:ext cx="1913000" cy="3816381"/>
              <a:chOff x="3662362" y="1504950"/>
              <a:chExt cx="1913000" cy="3816381"/>
            </a:xfrm>
            <a:noFill/>
          </p:grpSpPr>
          <p:sp>
            <p:nvSpPr>
              <p:cNvPr id="56" name="Freeform: Shape 55">
                <a:extLst>
                  <a:ext uri="{FF2B5EF4-FFF2-40B4-BE49-F238E27FC236}">
                    <a16:creationId xmlns:a16="http://schemas.microsoft.com/office/drawing/2014/main" id="{ACCB55F8-F950-431F-9B90-688950D9F3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662362" y="1504950"/>
                <a:ext cx="9525" cy="9525"/>
              </a:xfrm>
              <a:custGeom>
                <a:avLst/>
                <a:gdLst/>
                <a:ahLst/>
                <a:cxnLst/>
                <a:rect l="l" t="t" r="r" b="b"/>
                <a:pathLst>
                  <a:path w="9525" h="9525"/>
                </a:pathLst>
              </a:custGeom>
              <a:noFill/>
              <a:ln w="9525" cap="rnd">
                <a:solidFill>
                  <a:schemeClr val="bg2">
                    <a:alpha val="25000"/>
                  </a:schemeClr>
                </a:solidFill>
                <a:prstDash val="lgDash"/>
                <a:round/>
              </a:ln>
            </p:spPr>
            <p:txBody>
              <a:bodyPr rtlCol="0" anchor="ctr"/>
              <a:lstStyle/>
              <a:p>
                <a:endParaRPr lang="en-US"/>
              </a:p>
            </p:txBody>
          </p:sp>
          <p:sp>
            <p:nvSpPr>
              <p:cNvPr id="57" name="Freeform: Shape 56">
                <a:extLst>
                  <a:ext uri="{FF2B5EF4-FFF2-40B4-BE49-F238E27FC236}">
                    <a16:creationId xmlns:a16="http://schemas.microsoft.com/office/drawing/2014/main" id="{27D0AA11-2E4E-479C-B953-547285E724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662362" y="1504950"/>
                <a:ext cx="9525" cy="9525"/>
              </a:xfrm>
              <a:custGeom>
                <a:avLst/>
                <a:gdLst/>
                <a:ahLst/>
                <a:cxnLst/>
                <a:rect l="l" t="t" r="r" b="b"/>
                <a:pathLst>
                  <a:path w="9525" h="9525"/>
                </a:pathLst>
              </a:custGeom>
              <a:noFill/>
              <a:ln w="9525" cap="rnd">
                <a:solidFill>
                  <a:schemeClr val="bg2">
                    <a:alpha val="25000"/>
                  </a:schemeClr>
                </a:solidFill>
                <a:prstDash val="lgDash"/>
                <a:round/>
              </a:ln>
            </p:spPr>
            <p:txBody>
              <a:bodyPr rtlCol="0" anchor="ctr"/>
              <a:lstStyle/>
              <a:p>
                <a:endParaRPr lang="en-US"/>
              </a:p>
            </p:txBody>
          </p:sp>
          <p:sp>
            <p:nvSpPr>
              <p:cNvPr id="58" name="Freeform: Shape 57">
                <a:extLst>
                  <a:ext uri="{FF2B5EF4-FFF2-40B4-BE49-F238E27FC236}">
                    <a16:creationId xmlns:a16="http://schemas.microsoft.com/office/drawing/2014/main" id="{90D86C66-EDF0-4ABB-87F4-A2882A2E02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671791" y="3466048"/>
                <a:ext cx="1604295" cy="1847472"/>
              </a:xfrm>
              <a:custGeom>
                <a:avLst/>
                <a:gdLst>
                  <a:gd name="connsiteX0" fmla="*/ 1604296 w 1604295"/>
                  <a:gd name="connsiteY0" fmla="*/ 1847472 h 1847472"/>
                  <a:gd name="connsiteX1" fmla="*/ 1517809 w 1604295"/>
                  <a:gd name="connsiteY1" fmla="*/ 1544292 h 1847472"/>
                  <a:gd name="connsiteX2" fmla="*/ 1394841 w 1604295"/>
                  <a:gd name="connsiteY2" fmla="*/ 1183771 h 1847472"/>
                  <a:gd name="connsiteX3" fmla="*/ 1318355 w 1604295"/>
                  <a:gd name="connsiteY3" fmla="*/ 695233 h 1847472"/>
                  <a:gd name="connsiteX4" fmla="*/ 1359884 w 1604295"/>
                  <a:gd name="connsiteY4" fmla="*/ 397863 h 1847472"/>
                  <a:gd name="connsiteX5" fmla="*/ 1359884 w 1604295"/>
                  <a:gd name="connsiteY5" fmla="*/ 236700 h 1847472"/>
                  <a:gd name="connsiteX6" fmla="*/ 1351598 w 1604295"/>
                  <a:gd name="connsiteY6" fmla="*/ 67250 h 1847472"/>
                  <a:gd name="connsiteX7" fmla="*/ 1316641 w 1604295"/>
                  <a:gd name="connsiteY7" fmla="*/ 10767 h 1847472"/>
                  <a:gd name="connsiteX8" fmla="*/ 1195292 w 1604295"/>
                  <a:gd name="connsiteY8" fmla="*/ 34008 h 1847472"/>
                  <a:gd name="connsiteX9" fmla="*/ 1005745 w 1604295"/>
                  <a:gd name="connsiteY9" fmla="*/ 254988 h 1847472"/>
                  <a:gd name="connsiteX10" fmla="*/ 763048 w 1604295"/>
                  <a:gd name="connsiteY10" fmla="*/ 587315 h 1847472"/>
                  <a:gd name="connsiteX11" fmla="*/ 548640 w 1604295"/>
                  <a:gd name="connsiteY11" fmla="*/ 861444 h 1847472"/>
                  <a:gd name="connsiteX12" fmla="*/ 328803 w 1604295"/>
                  <a:gd name="connsiteY12" fmla="*/ 1145480 h 1847472"/>
                  <a:gd name="connsiteX13" fmla="*/ 0 w 1604295"/>
                  <a:gd name="connsiteY13" fmla="*/ 1607157 h 18474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604295" h="1847472">
                    <a:moveTo>
                      <a:pt x="1604296" y="1847472"/>
                    </a:moveTo>
                    <a:cubicBezTo>
                      <a:pt x="1573721" y="1753270"/>
                      <a:pt x="1548479" y="1638399"/>
                      <a:pt x="1517809" y="1544292"/>
                    </a:cubicBezTo>
                    <a:cubicBezTo>
                      <a:pt x="1478471" y="1423515"/>
                      <a:pt x="1432846" y="1304929"/>
                      <a:pt x="1394841" y="1183771"/>
                    </a:cubicBezTo>
                    <a:cubicBezTo>
                      <a:pt x="1345025" y="1024893"/>
                      <a:pt x="1305497" y="860778"/>
                      <a:pt x="1318355" y="695233"/>
                    </a:cubicBezTo>
                    <a:cubicBezTo>
                      <a:pt x="1326071" y="595316"/>
                      <a:pt x="1353312" y="497780"/>
                      <a:pt x="1359884" y="397863"/>
                    </a:cubicBezTo>
                    <a:cubicBezTo>
                      <a:pt x="1363409" y="344237"/>
                      <a:pt x="1359503" y="290421"/>
                      <a:pt x="1359884" y="236700"/>
                    </a:cubicBezTo>
                    <a:cubicBezTo>
                      <a:pt x="1360265" y="179740"/>
                      <a:pt x="1366076" y="122114"/>
                      <a:pt x="1351598" y="67250"/>
                    </a:cubicBezTo>
                    <a:cubicBezTo>
                      <a:pt x="1345692" y="44866"/>
                      <a:pt x="1335691" y="23530"/>
                      <a:pt x="1316641" y="10767"/>
                    </a:cubicBezTo>
                    <a:cubicBezTo>
                      <a:pt x="1279874" y="-13998"/>
                      <a:pt x="1233202" y="8290"/>
                      <a:pt x="1195292" y="34008"/>
                    </a:cubicBezTo>
                    <a:cubicBezTo>
                      <a:pt x="1114330" y="89062"/>
                      <a:pt x="1060990" y="173644"/>
                      <a:pt x="1005745" y="254988"/>
                    </a:cubicBezTo>
                    <a:cubicBezTo>
                      <a:pt x="928688" y="368526"/>
                      <a:pt x="847058" y="478825"/>
                      <a:pt x="763048" y="587315"/>
                    </a:cubicBezTo>
                    <a:cubicBezTo>
                      <a:pt x="691991" y="679041"/>
                      <a:pt x="621697" y="771338"/>
                      <a:pt x="548640" y="861444"/>
                    </a:cubicBezTo>
                    <a:cubicBezTo>
                      <a:pt x="425672" y="1012987"/>
                      <a:pt x="453866" y="995747"/>
                      <a:pt x="328803" y="1145480"/>
                    </a:cubicBezTo>
                    <a:cubicBezTo>
                      <a:pt x="294418" y="1186628"/>
                      <a:pt x="21146" y="1558103"/>
                      <a:pt x="0" y="1607157"/>
                    </a:cubicBezTo>
                  </a:path>
                </a:pathLst>
              </a:custGeom>
              <a:noFill/>
              <a:ln w="9525" cap="rnd">
                <a:solidFill>
                  <a:schemeClr val="bg2">
                    <a:alpha val="25000"/>
                  </a:schemeClr>
                </a:solidFill>
                <a:prstDash val="lgDash"/>
                <a:round/>
              </a:ln>
            </p:spPr>
            <p:txBody>
              <a:bodyPr rtlCol="0" anchor="ctr"/>
              <a:lstStyle/>
              <a:p>
                <a:endParaRPr lang="en-US"/>
              </a:p>
            </p:txBody>
          </p:sp>
          <p:sp>
            <p:nvSpPr>
              <p:cNvPr id="59" name="Freeform: Shape 58">
                <a:extLst>
                  <a:ext uri="{FF2B5EF4-FFF2-40B4-BE49-F238E27FC236}">
                    <a16:creationId xmlns:a16="http://schemas.microsoft.com/office/drawing/2014/main" id="{D026082B-E695-4987-8C03-332366C6C9D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683507" y="3153822"/>
                <a:ext cx="1223105" cy="1676495"/>
              </a:xfrm>
              <a:custGeom>
                <a:avLst/>
                <a:gdLst>
                  <a:gd name="connsiteX0" fmla="*/ 1223105 w 1223105"/>
                  <a:gd name="connsiteY0" fmla="*/ 0 h 1676495"/>
                  <a:gd name="connsiteX1" fmla="*/ 1000792 w 1223105"/>
                  <a:gd name="connsiteY1" fmla="*/ 254794 h 1676495"/>
                  <a:gd name="connsiteX2" fmla="*/ 744760 w 1223105"/>
                  <a:gd name="connsiteY2" fmla="*/ 651891 h 1676495"/>
                  <a:gd name="connsiteX3" fmla="*/ 345758 w 1223105"/>
                  <a:gd name="connsiteY3" fmla="*/ 1231773 h 1676495"/>
                  <a:gd name="connsiteX4" fmla="*/ 0 w 1223105"/>
                  <a:gd name="connsiteY4" fmla="*/ 1676495 h 16764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3105" h="1676495">
                    <a:moveTo>
                      <a:pt x="1223105" y="0"/>
                    </a:moveTo>
                    <a:cubicBezTo>
                      <a:pt x="1136523" y="72771"/>
                      <a:pt x="1066324" y="162401"/>
                      <a:pt x="1000792" y="254794"/>
                    </a:cubicBezTo>
                    <a:cubicBezTo>
                      <a:pt x="909733" y="383286"/>
                      <a:pt x="827723" y="517970"/>
                      <a:pt x="744760" y="651891"/>
                    </a:cubicBezTo>
                    <a:cubicBezTo>
                      <a:pt x="621030" y="851726"/>
                      <a:pt x="497777" y="1052608"/>
                      <a:pt x="345758" y="1231773"/>
                    </a:cubicBezTo>
                    <a:cubicBezTo>
                      <a:pt x="248888" y="1345978"/>
                      <a:pt x="61722" y="1540764"/>
                      <a:pt x="0" y="1676495"/>
                    </a:cubicBezTo>
                  </a:path>
                </a:pathLst>
              </a:custGeom>
              <a:noFill/>
              <a:ln w="9525" cap="rnd">
                <a:solidFill>
                  <a:schemeClr val="bg2">
                    <a:alpha val="25000"/>
                  </a:schemeClr>
                </a:solidFill>
                <a:prstDash val="lgDash"/>
                <a:round/>
              </a:ln>
            </p:spPr>
            <p:txBody>
              <a:bodyPr rtlCol="0" anchor="ctr"/>
              <a:lstStyle/>
              <a:p>
                <a:endParaRPr lang="en-US"/>
              </a:p>
            </p:txBody>
          </p:sp>
          <p:sp>
            <p:nvSpPr>
              <p:cNvPr id="60" name="Freeform: Shape 59">
                <a:extLst>
                  <a:ext uri="{FF2B5EF4-FFF2-40B4-BE49-F238E27FC236}">
                    <a16:creationId xmlns:a16="http://schemas.microsoft.com/office/drawing/2014/main" id="{461A8835-D9FC-4CAB-AF19-A5513B17BA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06517" y="3097027"/>
                <a:ext cx="668845" cy="2224304"/>
              </a:xfrm>
              <a:custGeom>
                <a:avLst/>
                <a:gdLst>
                  <a:gd name="connsiteX0" fmla="*/ 668846 w 668845"/>
                  <a:gd name="connsiteY0" fmla="*/ 2224305 h 2224304"/>
                  <a:gd name="connsiteX1" fmla="*/ 486918 w 668845"/>
                  <a:gd name="connsiteY1" fmla="*/ 1944365 h 2224304"/>
                  <a:gd name="connsiteX2" fmla="*/ 376809 w 668845"/>
                  <a:gd name="connsiteY2" fmla="*/ 1659663 h 2224304"/>
                  <a:gd name="connsiteX3" fmla="*/ 319373 w 668845"/>
                  <a:gd name="connsiteY3" fmla="*/ 1425157 h 2224304"/>
                  <a:gd name="connsiteX4" fmla="*/ 264319 w 668845"/>
                  <a:gd name="connsiteY4" fmla="*/ 1130834 h 2224304"/>
                  <a:gd name="connsiteX5" fmla="*/ 278702 w 668845"/>
                  <a:gd name="connsiteY5" fmla="*/ 882041 h 2224304"/>
                  <a:gd name="connsiteX6" fmla="*/ 302609 w 668845"/>
                  <a:gd name="connsiteY6" fmla="*/ 736118 h 2224304"/>
                  <a:gd name="connsiteX7" fmla="*/ 360045 w 668845"/>
                  <a:gd name="connsiteY7" fmla="*/ 444177 h 2224304"/>
                  <a:gd name="connsiteX8" fmla="*/ 386334 w 668845"/>
                  <a:gd name="connsiteY8" fmla="*/ 233675 h 2224304"/>
                  <a:gd name="connsiteX9" fmla="*/ 0 w 668845"/>
                  <a:gd name="connsiteY9" fmla="*/ 56795 h 2224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68845" h="2224304">
                    <a:moveTo>
                      <a:pt x="668846" y="2224305"/>
                    </a:moveTo>
                    <a:cubicBezTo>
                      <a:pt x="599218" y="2137151"/>
                      <a:pt x="537210" y="2043996"/>
                      <a:pt x="486918" y="1944365"/>
                    </a:cubicBezTo>
                    <a:cubicBezTo>
                      <a:pt x="441008" y="1853306"/>
                      <a:pt x="404717" y="1757770"/>
                      <a:pt x="376809" y="1659663"/>
                    </a:cubicBezTo>
                    <a:cubicBezTo>
                      <a:pt x="354806" y="1582224"/>
                      <a:pt x="337757" y="1503548"/>
                      <a:pt x="319373" y="1425157"/>
                    </a:cubicBezTo>
                    <a:cubicBezTo>
                      <a:pt x="296418" y="1327811"/>
                      <a:pt x="270510" y="1230657"/>
                      <a:pt x="264319" y="1130834"/>
                    </a:cubicBezTo>
                    <a:cubicBezTo>
                      <a:pt x="259080" y="1047681"/>
                      <a:pt x="266891" y="964528"/>
                      <a:pt x="278702" y="882041"/>
                    </a:cubicBezTo>
                    <a:cubicBezTo>
                      <a:pt x="285655" y="833274"/>
                      <a:pt x="293751" y="784601"/>
                      <a:pt x="302609" y="736118"/>
                    </a:cubicBezTo>
                    <a:cubicBezTo>
                      <a:pt x="320516" y="638582"/>
                      <a:pt x="339471" y="541237"/>
                      <a:pt x="360045" y="444177"/>
                    </a:cubicBezTo>
                    <a:cubicBezTo>
                      <a:pt x="374809" y="374549"/>
                      <a:pt x="389763" y="304541"/>
                      <a:pt x="386334" y="233675"/>
                    </a:cubicBezTo>
                    <a:cubicBezTo>
                      <a:pt x="383191" y="168809"/>
                      <a:pt x="391287" y="-120751"/>
                      <a:pt x="0" y="56795"/>
                    </a:cubicBezTo>
                  </a:path>
                </a:pathLst>
              </a:custGeom>
              <a:noFill/>
              <a:ln w="9525" cap="rnd">
                <a:solidFill>
                  <a:schemeClr val="bg2">
                    <a:alpha val="25000"/>
                  </a:schemeClr>
                </a:solidFill>
                <a:prstDash val="lgDash"/>
                <a:round/>
              </a:ln>
            </p:spPr>
            <p:txBody>
              <a:bodyPr rtlCol="0" anchor="ctr"/>
              <a:lstStyle/>
              <a:p>
                <a:endParaRPr lang="en-US"/>
              </a:p>
            </p:txBody>
          </p:sp>
        </p:grpSp>
        <p:sp>
          <p:nvSpPr>
            <p:cNvPr id="46" name="Freeform: Shape 45">
              <a:extLst>
                <a:ext uri="{FF2B5EF4-FFF2-40B4-BE49-F238E27FC236}">
                  <a16:creationId xmlns:a16="http://schemas.microsoft.com/office/drawing/2014/main" id="{54E6BA76-9515-415F-BAC9-76958DA6EB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839145" y="4663452"/>
              <a:ext cx="1103852" cy="657879"/>
            </a:xfrm>
            <a:custGeom>
              <a:avLst/>
              <a:gdLst>
                <a:gd name="connsiteX0" fmla="*/ 1103852 w 1103852"/>
                <a:gd name="connsiteY0" fmla="*/ 657879 h 657879"/>
                <a:gd name="connsiteX1" fmla="*/ 883063 w 1103852"/>
                <a:gd name="connsiteY1" fmla="*/ 177724 h 657879"/>
                <a:gd name="connsiteX2" fmla="*/ 678085 w 1103852"/>
                <a:gd name="connsiteY2" fmla="*/ 17132 h 657879"/>
                <a:gd name="connsiteX3" fmla="*/ 461962 w 1103852"/>
                <a:gd name="connsiteY3" fmla="*/ 17132 h 657879"/>
                <a:gd name="connsiteX4" fmla="*/ 136398 w 1103852"/>
                <a:gd name="connsiteY4" fmla="*/ 267735 h 657879"/>
                <a:gd name="connsiteX5" fmla="*/ 0 w 1103852"/>
                <a:gd name="connsiteY5" fmla="*/ 650830 h 657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03852" h="657879">
                  <a:moveTo>
                    <a:pt x="1103852" y="657879"/>
                  </a:moveTo>
                  <a:cubicBezTo>
                    <a:pt x="1071563" y="576250"/>
                    <a:pt x="937546" y="246494"/>
                    <a:pt x="883063" y="177724"/>
                  </a:cubicBezTo>
                  <a:cubicBezTo>
                    <a:pt x="828104" y="108382"/>
                    <a:pt x="761238" y="46279"/>
                    <a:pt x="678085" y="17132"/>
                  </a:cubicBezTo>
                  <a:cubicBezTo>
                    <a:pt x="608171" y="-7347"/>
                    <a:pt x="533210" y="-4013"/>
                    <a:pt x="461962" y="17132"/>
                  </a:cubicBezTo>
                  <a:cubicBezTo>
                    <a:pt x="326898" y="57137"/>
                    <a:pt x="214027" y="150101"/>
                    <a:pt x="136398" y="267735"/>
                  </a:cubicBezTo>
                  <a:cubicBezTo>
                    <a:pt x="86773" y="343078"/>
                    <a:pt x="16764" y="562153"/>
                    <a:pt x="0" y="650830"/>
                  </a:cubicBezTo>
                </a:path>
              </a:pathLst>
            </a:custGeom>
            <a:noFill/>
            <a:ln w="9525" cap="rnd">
              <a:solidFill>
                <a:schemeClr val="bg2">
                  <a:alpha val="25000"/>
                </a:schemeClr>
              </a:solidFill>
              <a:prstDash val="lgDash"/>
              <a:round/>
            </a:ln>
          </p:spPr>
          <p:txBody>
            <a:bodyPr rtlCol="0" anchor="ctr"/>
            <a:lstStyle/>
            <a:p>
              <a:endParaRPr lang="en-US"/>
            </a:p>
          </p:txBody>
        </p:sp>
        <p:sp>
          <p:nvSpPr>
            <p:cNvPr id="47" name="Freeform: Shape 46">
              <a:extLst>
                <a:ext uri="{FF2B5EF4-FFF2-40B4-BE49-F238E27FC236}">
                  <a16:creationId xmlns:a16="http://schemas.microsoft.com/office/drawing/2014/main" id="{4C120B3D-CF1C-49AE-B5B4-6BF589737A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671887" y="1521047"/>
              <a:ext cx="1271168" cy="2861881"/>
            </a:xfrm>
            <a:custGeom>
              <a:avLst/>
              <a:gdLst>
                <a:gd name="connsiteX0" fmla="*/ 0 w 1271168"/>
                <a:gd name="connsiteY0" fmla="*/ 2861882 h 2861881"/>
                <a:gd name="connsiteX1" fmla="*/ 115157 w 1271168"/>
                <a:gd name="connsiteY1" fmla="*/ 2685002 h 2861881"/>
                <a:gd name="connsiteX2" fmla="*/ 277178 w 1271168"/>
                <a:gd name="connsiteY2" fmla="*/ 2461070 h 2861881"/>
                <a:gd name="connsiteX3" fmla="*/ 421958 w 1271168"/>
                <a:gd name="connsiteY3" fmla="*/ 2209514 h 2861881"/>
                <a:gd name="connsiteX4" fmla="*/ 690848 w 1271168"/>
                <a:gd name="connsiteY4" fmla="*/ 1751267 h 2861881"/>
                <a:gd name="connsiteX5" fmla="*/ 830580 w 1271168"/>
                <a:gd name="connsiteY5" fmla="*/ 1451039 h 2861881"/>
                <a:gd name="connsiteX6" fmla="*/ 917067 w 1271168"/>
                <a:gd name="connsiteY6" fmla="*/ 1276541 h 2861881"/>
                <a:gd name="connsiteX7" fmla="*/ 1114901 w 1271168"/>
                <a:gd name="connsiteY7" fmla="*/ 965835 h 2861881"/>
                <a:gd name="connsiteX8" fmla="*/ 1204627 w 1271168"/>
                <a:gd name="connsiteY8" fmla="*/ 819626 h 2861881"/>
                <a:gd name="connsiteX9" fmla="*/ 1271111 w 1271168"/>
                <a:gd name="connsiteY9" fmla="*/ 585311 h 2861881"/>
                <a:gd name="connsiteX10" fmla="*/ 1128141 w 1271168"/>
                <a:gd name="connsiteY10" fmla="*/ 292894 h 2861881"/>
                <a:gd name="connsiteX11" fmla="*/ 882110 w 1271168"/>
                <a:gd name="connsiteY11" fmla="*/ 135065 h 2861881"/>
                <a:gd name="connsiteX12" fmla="*/ 574929 w 1271168"/>
                <a:gd name="connsiteY12" fmla="*/ 0 h 28618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71168" h="2861881">
                  <a:moveTo>
                    <a:pt x="0" y="2861882"/>
                  </a:moveTo>
                  <a:cubicBezTo>
                    <a:pt x="0" y="2861882"/>
                    <a:pt x="67151" y="2751201"/>
                    <a:pt x="115157" y="2685002"/>
                  </a:cubicBezTo>
                  <a:cubicBezTo>
                    <a:pt x="169259" y="2610326"/>
                    <a:pt x="226981" y="2538317"/>
                    <a:pt x="277178" y="2461070"/>
                  </a:cubicBezTo>
                  <a:cubicBezTo>
                    <a:pt x="329946" y="2379917"/>
                    <a:pt x="374142" y="2293715"/>
                    <a:pt x="421958" y="2209514"/>
                  </a:cubicBezTo>
                  <a:cubicBezTo>
                    <a:pt x="509492" y="2055495"/>
                    <a:pt x="609695" y="1908715"/>
                    <a:pt x="690848" y="1751267"/>
                  </a:cubicBezTo>
                  <a:cubicBezTo>
                    <a:pt x="741426" y="1653159"/>
                    <a:pt x="784670" y="1551432"/>
                    <a:pt x="830580" y="1451039"/>
                  </a:cubicBezTo>
                  <a:cubicBezTo>
                    <a:pt x="857631" y="1391984"/>
                    <a:pt x="885635" y="1333405"/>
                    <a:pt x="917067" y="1276541"/>
                  </a:cubicBezTo>
                  <a:cubicBezTo>
                    <a:pt x="976408" y="1169003"/>
                    <a:pt x="1046417" y="1067848"/>
                    <a:pt x="1114901" y="965835"/>
                  </a:cubicBezTo>
                  <a:cubicBezTo>
                    <a:pt x="1146810" y="918305"/>
                    <a:pt x="1177671" y="870109"/>
                    <a:pt x="1204627" y="819626"/>
                  </a:cubicBezTo>
                  <a:cubicBezTo>
                    <a:pt x="1243679" y="746665"/>
                    <a:pt x="1272635" y="667703"/>
                    <a:pt x="1271111" y="585311"/>
                  </a:cubicBezTo>
                  <a:cubicBezTo>
                    <a:pt x="1269111" y="473012"/>
                    <a:pt x="1209485" y="371284"/>
                    <a:pt x="1128141" y="292894"/>
                  </a:cubicBezTo>
                  <a:cubicBezTo>
                    <a:pt x="1057561" y="224790"/>
                    <a:pt x="971836" y="175260"/>
                    <a:pt x="882110" y="135065"/>
                  </a:cubicBezTo>
                  <a:cubicBezTo>
                    <a:pt x="779907" y="89249"/>
                    <a:pt x="672560" y="54673"/>
                    <a:pt x="574929" y="0"/>
                  </a:cubicBezTo>
                </a:path>
              </a:pathLst>
            </a:custGeom>
            <a:noFill/>
            <a:ln w="9525" cap="rnd">
              <a:solidFill>
                <a:schemeClr val="bg2">
                  <a:alpha val="25000"/>
                </a:schemeClr>
              </a:solidFill>
              <a:prstDash val="lgDash"/>
              <a:round/>
            </a:ln>
          </p:spPr>
          <p:txBody>
            <a:bodyPr rtlCol="0" anchor="ctr"/>
            <a:lstStyle/>
            <a:p>
              <a:endParaRPr lang="en-US"/>
            </a:p>
          </p:txBody>
        </p:sp>
        <p:sp>
          <p:nvSpPr>
            <p:cNvPr id="48" name="Freeform: Shape 47">
              <a:extLst>
                <a:ext uri="{FF2B5EF4-FFF2-40B4-BE49-F238E27FC236}">
                  <a16:creationId xmlns:a16="http://schemas.microsoft.com/office/drawing/2014/main" id="{5F7B6392-DF04-4EF6-A433-4A7A757D65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671887" y="1536477"/>
              <a:ext cx="919096" cy="2636139"/>
            </a:xfrm>
            <a:custGeom>
              <a:avLst/>
              <a:gdLst>
                <a:gd name="connsiteX0" fmla="*/ 0 w 919096"/>
                <a:gd name="connsiteY0" fmla="*/ 2636139 h 2636139"/>
                <a:gd name="connsiteX1" fmla="*/ 274415 w 919096"/>
                <a:gd name="connsiteY1" fmla="*/ 2218277 h 2636139"/>
                <a:gd name="connsiteX2" fmla="*/ 607981 w 919096"/>
                <a:gd name="connsiteY2" fmla="*/ 1655921 h 2636139"/>
                <a:gd name="connsiteX3" fmla="*/ 792290 w 919096"/>
                <a:gd name="connsiteY3" fmla="*/ 1163003 h 2636139"/>
                <a:gd name="connsiteX4" fmla="*/ 914400 w 919096"/>
                <a:gd name="connsiteY4" fmla="*/ 808863 h 2636139"/>
                <a:gd name="connsiteX5" fmla="*/ 847344 w 919096"/>
                <a:gd name="connsiteY5" fmla="*/ 516922 h 2636139"/>
                <a:gd name="connsiteX6" fmla="*/ 610362 w 919096"/>
                <a:gd name="connsiteY6" fmla="*/ 366141 h 2636139"/>
                <a:gd name="connsiteX7" fmla="*/ 361379 w 919096"/>
                <a:gd name="connsiteY7" fmla="*/ 222599 h 2636139"/>
                <a:gd name="connsiteX8" fmla="*/ 67056 w 919096"/>
                <a:gd name="connsiteY8" fmla="*/ 0 h 2636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19096" h="2636139">
                  <a:moveTo>
                    <a:pt x="0" y="2636139"/>
                  </a:moveTo>
                  <a:cubicBezTo>
                    <a:pt x="0" y="2636139"/>
                    <a:pt x="162020" y="2392394"/>
                    <a:pt x="274415" y="2218277"/>
                  </a:cubicBezTo>
                  <a:cubicBezTo>
                    <a:pt x="392906" y="2034730"/>
                    <a:pt x="518732" y="1854994"/>
                    <a:pt x="607981" y="1655921"/>
                  </a:cubicBezTo>
                  <a:cubicBezTo>
                    <a:pt x="679799" y="1495806"/>
                    <a:pt x="726091" y="1325594"/>
                    <a:pt x="792290" y="1163003"/>
                  </a:cubicBezTo>
                  <a:cubicBezTo>
                    <a:pt x="839724" y="1046607"/>
                    <a:pt x="897922" y="933164"/>
                    <a:pt x="914400" y="808863"/>
                  </a:cubicBezTo>
                  <a:cubicBezTo>
                    <a:pt x="928116" y="705326"/>
                    <a:pt x="913543" y="596932"/>
                    <a:pt x="847344" y="516922"/>
                  </a:cubicBezTo>
                  <a:cubicBezTo>
                    <a:pt x="786956" y="444056"/>
                    <a:pt x="696087" y="407956"/>
                    <a:pt x="610362" y="366141"/>
                  </a:cubicBezTo>
                  <a:cubicBezTo>
                    <a:pt x="524161" y="324136"/>
                    <a:pt x="442722" y="273272"/>
                    <a:pt x="361379" y="222599"/>
                  </a:cubicBezTo>
                  <a:cubicBezTo>
                    <a:pt x="245459" y="150400"/>
                    <a:pt x="126968" y="121348"/>
                    <a:pt x="67056" y="0"/>
                  </a:cubicBezTo>
                </a:path>
              </a:pathLst>
            </a:custGeom>
            <a:noFill/>
            <a:ln w="9525" cap="rnd">
              <a:solidFill>
                <a:schemeClr val="bg2">
                  <a:alpha val="25000"/>
                </a:schemeClr>
              </a:solidFill>
              <a:prstDash val="lgDash"/>
              <a:round/>
            </a:ln>
          </p:spPr>
          <p:txBody>
            <a:bodyPr rtlCol="0" anchor="ctr"/>
            <a:lstStyle/>
            <a:p>
              <a:endParaRPr lang="en-US"/>
            </a:p>
          </p:txBody>
        </p:sp>
        <p:sp>
          <p:nvSpPr>
            <p:cNvPr id="49" name="Freeform: Shape 48">
              <a:extLst>
                <a:ext uri="{FF2B5EF4-FFF2-40B4-BE49-F238E27FC236}">
                  <a16:creationId xmlns:a16="http://schemas.microsoft.com/office/drawing/2014/main" id="{CFB987BC-4338-4C63-8DB9-5CB9DC4890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671887" y="1717738"/>
              <a:ext cx="625711" cy="2292381"/>
            </a:xfrm>
            <a:custGeom>
              <a:avLst/>
              <a:gdLst>
                <a:gd name="connsiteX0" fmla="*/ 0 w 625711"/>
                <a:gd name="connsiteY0" fmla="*/ 2292382 h 2292381"/>
                <a:gd name="connsiteX1" fmla="*/ 181070 w 625711"/>
                <a:gd name="connsiteY1" fmla="*/ 2019967 h 2292381"/>
                <a:gd name="connsiteX2" fmla="*/ 385000 w 625711"/>
                <a:gd name="connsiteY2" fmla="*/ 1640967 h 2292381"/>
                <a:gd name="connsiteX3" fmla="*/ 514255 w 625711"/>
                <a:gd name="connsiteY3" fmla="*/ 1376839 h 2292381"/>
                <a:gd name="connsiteX4" fmla="*/ 606171 w 625711"/>
                <a:gd name="connsiteY4" fmla="*/ 1015079 h 2292381"/>
                <a:gd name="connsiteX5" fmla="*/ 606171 w 625711"/>
                <a:gd name="connsiteY5" fmla="*/ 673418 h 2292381"/>
                <a:gd name="connsiteX6" fmla="*/ 485489 w 625711"/>
                <a:gd name="connsiteY6" fmla="*/ 475297 h 2292381"/>
                <a:gd name="connsiteX7" fmla="*/ 313182 w 625711"/>
                <a:gd name="connsiteY7" fmla="*/ 328898 h 2292381"/>
                <a:gd name="connsiteX8" fmla="*/ 173831 w 625711"/>
                <a:gd name="connsiteY8" fmla="*/ 189643 h 2292381"/>
                <a:gd name="connsiteX9" fmla="*/ 0 w 625711"/>
                <a:gd name="connsiteY9" fmla="*/ 0 h 22923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25711" h="2292381">
                  <a:moveTo>
                    <a:pt x="0" y="2292382"/>
                  </a:moveTo>
                  <a:cubicBezTo>
                    <a:pt x="0" y="2292382"/>
                    <a:pt x="110776" y="2140363"/>
                    <a:pt x="181070" y="2019967"/>
                  </a:cubicBezTo>
                  <a:cubicBezTo>
                    <a:pt x="253460" y="1896047"/>
                    <a:pt x="318325" y="1768031"/>
                    <a:pt x="385000" y="1640967"/>
                  </a:cubicBezTo>
                  <a:cubicBezTo>
                    <a:pt x="430625" y="1554099"/>
                    <a:pt x="478536" y="1468184"/>
                    <a:pt x="514255" y="1376839"/>
                  </a:cubicBezTo>
                  <a:cubicBezTo>
                    <a:pt x="559689" y="1260634"/>
                    <a:pt x="585788" y="1138333"/>
                    <a:pt x="606171" y="1015079"/>
                  </a:cubicBezTo>
                  <a:cubicBezTo>
                    <a:pt x="625031" y="900779"/>
                    <a:pt x="638556" y="784003"/>
                    <a:pt x="606171" y="673418"/>
                  </a:cubicBezTo>
                  <a:cubicBezTo>
                    <a:pt x="584168" y="598075"/>
                    <a:pt x="540258" y="531590"/>
                    <a:pt x="485489" y="475297"/>
                  </a:cubicBezTo>
                  <a:cubicBezTo>
                    <a:pt x="432911" y="421195"/>
                    <a:pt x="369475" y="379095"/>
                    <a:pt x="313182" y="328898"/>
                  </a:cubicBezTo>
                  <a:cubicBezTo>
                    <a:pt x="264128" y="285179"/>
                    <a:pt x="219361" y="237077"/>
                    <a:pt x="173831" y="189643"/>
                  </a:cubicBezTo>
                  <a:cubicBezTo>
                    <a:pt x="109347" y="122111"/>
                    <a:pt x="0" y="0"/>
                    <a:pt x="0" y="0"/>
                  </a:cubicBezTo>
                </a:path>
              </a:pathLst>
            </a:custGeom>
            <a:noFill/>
            <a:ln w="9525" cap="rnd">
              <a:solidFill>
                <a:schemeClr val="bg2">
                  <a:alpha val="25000"/>
                </a:schemeClr>
              </a:solidFill>
              <a:prstDash val="lgDash"/>
              <a:round/>
            </a:ln>
          </p:spPr>
          <p:txBody>
            <a:bodyPr rtlCol="0" anchor="ctr"/>
            <a:lstStyle/>
            <a:p>
              <a:endParaRPr lang="en-US"/>
            </a:p>
          </p:txBody>
        </p:sp>
        <p:sp>
          <p:nvSpPr>
            <p:cNvPr id="50" name="Freeform: Shape 49">
              <a:extLst>
                <a:ext uri="{FF2B5EF4-FFF2-40B4-BE49-F238E27FC236}">
                  <a16:creationId xmlns:a16="http://schemas.microsoft.com/office/drawing/2014/main" id="{F0B5029E-655F-4CB5-BCA2-B62400CE76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671887" y="1951196"/>
              <a:ext cx="421548" cy="1865756"/>
            </a:xfrm>
            <a:custGeom>
              <a:avLst/>
              <a:gdLst>
                <a:gd name="connsiteX0" fmla="*/ 0 w 421548"/>
                <a:gd name="connsiteY0" fmla="*/ 0 h 1865756"/>
                <a:gd name="connsiteX1" fmla="*/ 258699 w 421548"/>
                <a:gd name="connsiteY1" fmla="*/ 330803 h 1865756"/>
                <a:gd name="connsiteX2" fmla="*/ 408051 w 421548"/>
                <a:gd name="connsiteY2" fmla="*/ 617887 h 1865756"/>
                <a:gd name="connsiteX3" fmla="*/ 408051 w 421548"/>
                <a:gd name="connsiteY3" fmla="*/ 910781 h 1865756"/>
                <a:gd name="connsiteX4" fmla="*/ 336233 w 421548"/>
                <a:gd name="connsiteY4" fmla="*/ 1269683 h 1865756"/>
                <a:gd name="connsiteX5" fmla="*/ 186881 w 421548"/>
                <a:gd name="connsiteY5" fmla="*/ 1582674 h 1865756"/>
                <a:gd name="connsiteX6" fmla="*/ 0 w 421548"/>
                <a:gd name="connsiteY6" fmla="*/ 1865757 h 18657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21548" h="1865756">
                  <a:moveTo>
                    <a:pt x="0" y="0"/>
                  </a:moveTo>
                  <a:cubicBezTo>
                    <a:pt x="0" y="0"/>
                    <a:pt x="155734" y="188309"/>
                    <a:pt x="258699" y="330803"/>
                  </a:cubicBezTo>
                  <a:cubicBezTo>
                    <a:pt x="322517" y="419100"/>
                    <a:pt x="383096" y="512255"/>
                    <a:pt x="408051" y="617887"/>
                  </a:cubicBezTo>
                  <a:cubicBezTo>
                    <a:pt x="430625" y="713613"/>
                    <a:pt x="420815" y="812768"/>
                    <a:pt x="408051" y="910781"/>
                  </a:cubicBezTo>
                  <a:cubicBezTo>
                    <a:pt x="392240" y="1032129"/>
                    <a:pt x="376142" y="1154049"/>
                    <a:pt x="336233" y="1269683"/>
                  </a:cubicBezTo>
                  <a:cubicBezTo>
                    <a:pt x="298418" y="1379125"/>
                    <a:pt x="246412" y="1483138"/>
                    <a:pt x="186881" y="1582674"/>
                  </a:cubicBezTo>
                  <a:cubicBezTo>
                    <a:pt x="122777" y="1689640"/>
                    <a:pt x="0" y="1865757"/>
                    <a:pt x="0" y="1865757"/>
                  </a:cubicBezTo>
                </a:path>
              </a:pathLst>
            </a:custGeom>
            <a:noFill/>
            <a:ln w="9525" cap="rnd">
              <a:solidFill>
                <a:schemeClr val="bg2">
                  <a:alpha val="25000"/>
                </a:schemeClr>
              </a:solidFill>
              <a:prstDash val="lgDash"/>
              <a:round/>
            </a:ln>
          </p:spPr>
          <p:txBody>
            <a:bodyPr rtlCol="0" anchor="ctr"/>
            <a:lstStyle/>
            <a:p>
              <a:endParaRPr lang="en-US"/>
            </a:p>
          </p:txBody>
        </p:sp>
        <p:sp>
          <p:nvSpPr>
            <p:cNvPr id="51" name="Freeform: Shape 50">
              <a:extLst>
                <a:ext uri="{FF2B5EF4-FFF2-40B4-BE49-F238E27FC236}">
                  <a16:creationId xmlns:a16="http://schemas.microsoft.com/office/drawing/2014/main" id="{966F436B-D502-4927-A05D-0691A99F65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671887" y="2201418"/>
              <a:ext cx="286935" cy="1358264"/>
            </a:xfrm>
            <a:custGeom>
              <a:avLst/>
              <a:gdLst>
                <a:gd name="connsiteX0" fmla="*/ 11621 w 286935"/>
                <a:gd name="connsiteY0" fmla="*/ 1358265 h 1358264"/>
                <a:gd name="connsiteX1" fmla="*/ 163830 w 286935"/>
                <a:gd name="connsiteY1" fmla="*/ 1157287 h 1358264"/>
                <a:gd name="connsiteX2" fmla="*/ 258604 w 286935"/>
                <a:gd name="connsiteY2" fmla="*/ 858679 h 1358264"/>
                <a:gd name="connsiteX3" fmla="*/ 284417 w 286935"/>
                <a:gd name="connsiteY3" fmla="*/ 577310 h 1358264"/>
                <a:gd name="connsiteX4" fmla="*/ 215456 w 286935"/>
                <a:gd name="connsiteY4" fmla="*/ 330422 h 1358264"/>
                <a:gd name="connsiteX5" fmla="*/ 0 w 286935"/>
                <a:gd name="connsiteY5" fmla="*/ 0 h 13582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86935" h="1358264">
                  <a:moveTo>
                    <a:pt x="11621" y="1358265"/>
                  </a:moveTo>
                  <a:cubicBezTo>
                    <a:pt x="11621" y="1358265"/>
                    <a:pt x="104299" y="1269016"/>
                    <a:pt x="163830" y="1157287"/>
                  </a:cubicBezTo>
                  <a:cubicBezTo>
                    <a:pt x="213074" y="1064800"/>
                    <a:pt x="237458" y="961453"/>
                    <a:pt x="258604" y="858679"/>
                  </a:cubicBezTo>
                  <a:cubicBezTo>
                    <a:pt x="277749" y="765905"/>
                    <a:pt x="293180" y="671512"/>
                    <a:pt x="284417" y="577310"/>
                  </a:cubicBezTo>
                  <a:cubicBezTo>
                    <a:pt x="276511" y="491680"/>
                    <a:pt x="250412" y="409099"/>
                    <a:pt x="215456" y="330422"/>
                  </a:cubicBezTo>
                  <a:cubicBezTo>
                    <a:pt x="153353" y="190405"/>
                    <a:pt x="0" y="0"/>
                    <a:pt x="0" y="0"/>
                  </a:cubicBezTo>
                </a:path>
              </a:pathLst>
            </a:custGeom>
            <a:noFill/>
            <a:ln w="9525" cap="rnd">
              <a:solidFill>
                <a:schemeClr val="bg2">
                  <a:alpha val="25000"/>
                </a:schemeClr>
              </a:solidFill>
              <a:prstDash val="lgDash"/>
              <a:round/>
            </a:ln>
          </p:spPr>
          <p:txBody>
            <a:bodyPr rtlCol="0" anchor="ctr"/>
            <a:lstStyle/>
            <a:p>
              <a:endParaRPr lang="en-US"/>
            </a:p>
          </p:txBody>
        </p:sp>
        <p:sp>
          <p:nvSpPr>
            <p:cNvPr id="52" name="Freeform: Shape 51">
              <a:extLst>
                <a:ext uri="{FF2B5EF4-FFF2-40B4-BE49-F238E27FC236}">
                  <a16:creationId xmlns:a16="http://schemas.microsoft.com/office/drawing/2014/main" id="{63D19BC0-342A-4662-8B01-078F5BC25F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671887" y="2482500"/>
              <a:ext cx="167300" cy="890873"/>
            </a:xfrm>
            <a:custGeom>
              <a:avLst/>
              <a:gdLst>
                <a:gd name="connsiteX0" fmla="*/ 0 w 167300"/>
                <a:gd name="connsiteY0" fmla="*/ 0 h 890873"/>
                <a:gd name="connsiteX1" fmla="*/ 143732 w 167300"/>
                <a:gd name="connsiteY1" fmla="*/ 233077 h 890873"/>
                <a:gd name="connsiteX2" fmla="*/ 160973 w 167300"/>
                <a:gd name="connsiteY2" fmla="*/ 482822 h 890873"/>
                <a:gd name="connsiteX3" fmla="*/ 0 w 167300"/>
                <a:gd name="connsiteY3" fmla="*/ 890873 h 890873"/>
              </a:gdLst>
              <a:ahLst/>
              <a:cxnLst>
                <a:cxn ang="0">
                  <a:pos x="connsiteX0" y="connsiteY0"/>
                </a:cxn>
                <a:cxn ang="0">
                  <a:pos x="connsiteX1" y="connsiteY1"/>
                </a:cxn>
                <a:cxn ang="0">
                  <a:pos x="connsiteX2" y="connsiteY2"/>
                </a:cxn>
                <a:cxn ang="0">
                  <a:pos x="connsiteX3" y="connsiteY3"/>
                </a:cxn>
              </a:cxnLst>
              <a:rect l="l" t="t" r="r" b="b"/>
              <a:pathLst>
                <a:path w="167300" h="890873">
                  <a:moveTo>
                    <a:pt x="0" y="0"/>
                  </a:moveTo>
                  <a:cubicBezTo>
                    <a:pt x="0" y="0"/>
                    <a:pt x="110585" y="127254"/>
                    <a:pt x="143732" y="233077"/>
                  </a:cubicBezTo>
                  <a:cubicBezTo>
                    <a:pt x="168974" y="313563"/>
                    <a:pt x="172593" y="399098"/>
                    <a:pt x="160973" y="482822"/>
                  </a:cubicBezTo>
                  <a:cubicBezTo>
                    <a:pt x="136970" y="655892"/>
                    <a:pt x="0" y="890873"/>
                    <a:pt x="0" y="890873"/>
                  </a:cubicBezTo>
                </a:path>
              </a:pathLst>
            </a:custGeom>
            <a:noFill/>
            <a:ln w="9525" cap="rnd">
              <a:solidFill>
                <a:schemeClr val="bg2">
                  <a:alpha val="25000"/>
                </a:schemeClr>
              </a:solidFill>
              <a:prstDash val="lgDash"/>
              <a:round/>
            </a:ln>
          </p:spPr>
          <p:txBody>
            <a:bodyPr rtlCol="0" anchor="ctr"/>
            <a:lstStyle/>
            <a:p>
              <a:endParaRPr lang="en-US"/>
            </a:p>
          </p:txBody>
        </p:sp>
        <p:sp>
          <p:nvSpPr>
            <p:cNvPr id="53" name="Freeform: Shape 52">
              <a:extLst>
                <a:ext uri="{FF2B5EF4-FFF2-40B4-BE49-F238E27FC236}">
                  <a16:creationId xmlns:a16="http://schemas.microsoft.com/office/drawing/2014/main" id="{DF32521F-B67B-4D14-BB6E-0DD27E1C70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49272" y="1514475"/>
              <a:ext cx="3076098" cy="1677721"/>
            </a:xfrm>
            <a:custGeom>
              <a:avLst/>
              <a:gdLst>
                <a:gd name="connsiteX0" fmla="*/ 3076099 w 3076098"/>
                <a:gd name="connsiteY0" fmla="*/ 12287 h 1677721"/>
                <a:gd name="connsiteX1" fmla="*/ 3054287 w 3076098"/>
                <a:gd name="connsiteY1" fmla="*/ 609029 h 1677721"/>
                <a:gd name="connsiteX2" fmla="*/ 3054287 w 3076098"/>
                <a:gd name="connsiteY2" fmla="*/ 824770 h 1677721"/>
                <a:gd name="connsiteX3" fmla="*/ 3002375 w 3076098"/>
                <a:gd name="connsiteY3" fmla="*/ 1158240 h 1677721"/>
                <a:gd name="connsiteX4" fmla="*/ 2945797 w 3076098"/>
                <a:gd name="connsiteY4" fmla="*/ 1277112 h 1677721"/>
                <a:gd name="connsiteX5" fmla="*/ 2706815 w 3076098"/>
                <a:gd name="connsiteY5" fmla="*/ 1492853 h 1677721"/>
                <a:gd name="connsiteX6" fmla="*/ 2451735 w 3076098"/>
                <a:gd name="connsiteY6" fmla="*/ 1618583 h 1677721"/>
                <a:gd name="connsiteX7" fmla="*/ 2128457 w 3076098"/>
                <a:gd name="connsiteY7" fmla="*/ 1677448 h 1677721"/>
                <a:gd name="connsiteX8" fmla="*/ 1672495 w 3076098"/>
                <a:gd name="connsiteY8" fmla="*/ 1505522 h 1677721"/>
                <a:gd name="connsiteX9" fmla="*/ 1445038 w 3076098"/>
                <a:gd name="connsiteY9" fmla="*/ 1230916 h 1677721"/>
                <a:gd name="connsiteX10" fmla="*/ 1381506 w 3076098"/>
                <a:gd name="connsiteY10" fmla="*/ 1044035 h 1677721"/>
                <a:gd name="connsiteX11" fmla="*/ 1260253 w 3076098"/>
                <a:gd name="connsiteY11" fmla="*/ 837533 h 1677721"/>
                <a:gd name="connsiteX12" fmla="*/ 1108520 w 3076098"/>
                <a:gd name="connsiteY12" fmla="*/ 772954 h 1677721"/>
                <a:gd name="connsiteX13" fmla="*/ 955358 w 3076098"/>
                <a:gd name="connsiteY13" fmla="*/ 751427 h 1677721"/>
                <a:gd name="connsiteX14" fmla="*/ 763810 w 3076098"/>
                <a:gd name="connsiteY14" fmla="*/ 764762 h 1677721"/>
                <a:gd name="connsiteX15" fmla="*/ 651224 w 3076098"/>
                <a:gd name="connsiteY15" fmla="*/ 728186 h 1677721"/>
                <a:gd name="connsiteX16" fmla="*/ 510730 w 3076098"/>
                <a:gd name="connsiteY16" fmla="*/ 587788 h 1677721"/>
                <a:gd name="connsiteX17" fmla="*/ 323183 w 3076098"/>
                <a:gd name="connsiteY17" fmla="*/ 353187 h 1677721"/>
                <a:gd name="connsiteX18" fmla="*/ 0 w 3076098"/>
                <a:gd name="connsiteY18" fmla="*/ 0 h 16777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3076098" h="1677721">
                  <a:moveTo>
                    <a:pt x="3076099" y="12287"/>
                  </a:moveTo>
                  <a:cubicBezTo>
                    <a:pt x="3069336" y="183071"/>
                    <a:pt x="3053525" y="438150"/>
                    <a:pt x="3054287" y="609029"/>
                  </a:cubicBezTo>
                  <a:cubicBezTo>
                    <a:pt x="3054572" y="680942"/>
                    <a:pt x="3056477" y="752856"/>
                    <a:pt x="3054287" y="824770"/>
                  </a:cubicBezTo>
                  <a:cubicBezTo>
                    <a:pt x="3050858" y="937832"/>
                    <a:pt x="3038285" y="1051084"/>
                    <a:pt x="3002375" y="1158240"/>
                  </a:cubicBezTo>
                  <a:cubicBezTo>
                    <a:pt x="2988374" y="1200055"/>
                    <a:pt x="2969895" y="1240155"/>
                    <a:pt x="2945797" y="1277112"/>
                  </a:cubicBezTo>
                  <a:cubicBezTo>
                    <a:pt x="2886742" y="1367885"/>
                    <a:pt x="2798636" y="1434846"/>
                    <a:pt x="2706815" y="1492853"/>
                  </a:cubicBezTo>
                  <a:cubicBezTo>
                    <a:pt x="2626424" y="1543717"/>
                    <a:pt x="2541080" y="1586103"/>
                    <a:pt x="2451735" y="1618583"/>
                  </a:cubicBezTo>
                  <a:cubicBezTo>
                    <a:pt x="2347817" y="1656398"/>
                    <a:pt x="2238851" y="1680591"/>
                    <a:pt x="2128457" y="1677448"/>
                  </a:cubicBezTo>
                  <a:cubicBezTo>
                    <a:pt x="1962436" y="1672781"/>
                    <a:pt x="1804702" y="1606677"/>
                    <a:pt x="1672495" y="1505522"/>
                  </a:cubicBezTo>
                  <a:cubicBezTo>
                    <a:pt x="1576483" y="1432084"/>
                    <a:pt x="1493520" y="1341501"/>
                    <a:pt x="1445038" y="1230916"/>
                  </a:cubicBezTo>
                  <a:cubicBezTo>
                    <a:pt x="1418653" y="1170623"/>
                    <a:pt x="1401794" y="1106710"/>
                    <a:pt x="1381506" y="1044035"/>
                  </a:cubicBezTo>
                  <a:cubicBezTo>
                    <a:pt x="1356360" y="966026"/>
                    <a:pt x="1324261" y="887730"/>
                    <a:pt x="1260253" y="837533"/>
                  </a:cubicBezTo>
                  <a:cubicBezTo>
                    <a:pt x="1216628" y="803243"/>
                    <a:pt x="1162717" y="786194"/>
                    <a:pt x="1108520" y="772954"/>
                  </a:cubicBezTo>
                  <a:cubicBezTo>
                    <a:pt x="1058228" y="760667"/>
                    <a:pt x="1007078" y="750570"/>
                    <a:pt x="955358" y="751427"/>
                  </a:cubicBezTo>
                  <a:cubicBezTo>
                    <a:pt x="891064" y="752475"/>
                    <a:pt x="827818" y="770001"/>
                    <a:pt x="763810" y="764762"/>
                  </a:cubicBezTo>
                  <a:cubicBezTo>
                    <a:pt x="723995" y="761524"/>
                    <a:pt x="685514" y="748760"/>
                    <a:pt x="651224" y="728186"/>
                  </a:cubicBezTo>
                  <a:cubicBezTo>
                    <a:pt x="594074" y="693896"/>
                    <a:pt x="552545" y="639985"/>
                    <a:pt x="510730" y="587788"/>
                  </a:cubicBezTo>
                  <a:cubicBezTo>
                    <a:pt x="448151" y="509683"/>
                    <a:pt x="384524" y="432245"/>
                    <a:pt x="323183" y="353187"/>
                  </a:cubicBezTo>
                  <a:cubicBezTo>
                    <a:pt x="246221" y="253937"/>
                    <a:pt x="94202" y="82868"/>
                    <a:pt x="0" y="0"/>
                  </a:cubicBezTo>
                </a:path>
              </a:pathLst>
            </a:custGeom>
            <a:noFill/>
            <a:ln w="9525" cap="rnd">
              <a:solidFill>
                <a:schemeClr val="bg2">
                  <a:alpha val="25000"/>
                </a:schemeClr>
              </a:solidFill>
              <a:prstDash val="lgDash"/>
              <a:round/>
            </a:ln>
          </p:spPr>
          <p:txBody>
            <a:bodyPr rtlCol="0" anchor="ctr"/>
            <a:lstStyle/>
            <a:p>
              <a:endParaRPr lang="en-US"/>
            </a:p>
          </p:txBody>
        </p:sp>
        <p:sp>
          <p:nvSpPr>
            <p:cNvPr id="54" name="Freeform: Shape 53">
              <a:extLst>
                <a:ext uri="{FF2B5EF4-FFF2-40B4-BE49-F238E27FC236}">
                  <a16:creationId xmlns:a16="http://schemas.microsoft.com/office/drawing/2014/main" id="{56F73602-5ACB-4102-894B-D140E71E67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159025" y="1548764"/>
              <a:ext cx="2607257" cy="1468691"/>
            </a:xfrm>
            <a:custGeom>
              <a:avLst/>
              <a:gdLst>
                <a:gd name="connsiteX0" fmla="*/ 2568321 w 2607257"/>
                <a:gd name="connsiteY0" fmla="*/ 18002 h 1468691"/>
                <a:gd name="connsiteX1" fmla="*/ 2590609 w 2607257"/>
                <a:gd name="connsiteY1" fmla="*/ 258509 h 1468691"/>
                <a:gd name="connsiteX2" fmla="*/ 2606802 w 2607257"/>
                <a:gd name="connsiteY2" fmla="*/ 563118 h 1468691"/>
                <a:gd name="connsiteX3" fmla="*/ 2587181 w 2607257"/>
                <a:gd name="connsiteY3" fmla="*/ 910400 h 1468691"/>
                <a:gd name="connsiteX4" fmla="*/ 2568702 w 2607257"/>
                <a:gd name="connsiteY4" fmla="*/ 1001554 h 1468691"/>
                <a:gd name="connsiteX5" fmla="*/ 2407063 w 2607257"/>
                <a:gd name="connsiteY5" fmla="*/ 1262348 h 1468691"/>
                <a:gd name="connsiteX6" fmla="*/ 2211896 w 2607257"/>
                <a:gd name="connsiteY6" fmla="*/ 1390078 h 1468691"/>
                <a:gd name="connsiteX7" fmla="*/ 1936623 w 2607257"/>
                <a:gd name="connsiteY7" fmla="*/ 1466660 h 1468691"/>
                <a:gd name="connsiteX8" fmla="*/ 1749933 w 2607257"/>
                <a:gd name="connsiteY8" fmla="*/ 1447514 h 1468691"/>
                <a:gd name="connsiteX9" fmla="*/ 1594295 w 2607257"/>
                <a:gd name="connsiteY9" fmla="*/ 1351788 h 1468691"/>
                <a:gd name="connsiteX10" fmla="*/ 1512951 w 2607257"/>
                <a:gd name="connsiteY10" fmla="*/ 1227392 h 1468691"/>
                <a:gd name="connsiteX11" fmla="*/ 1500949 w 2607257"/>
                <a:gd name="connsiteY11" fmla="*/ 992886 h 1468691"/>
                <a:gd name="connsiteX12" fmla="*/ 1541621 w 2607257"/>
                <a:gd name="connsiteY12" fmla="*/ 803910 h 1468691"/>
                <a:gd name="connsiteX13" fmla="*/ 1541621 w 2607257"/>
                <a:gd name="connsiteY13" fmla="*/ 665131 h 1468691"/>
                <a:gd name="connsiteX14" fmla="*/ 1429131 w 2607257"/>
                <a:gd name="connsiteY14" fmla="*/ 526352 h 1468691"/>
                <a:gd name="connsiteX15" fmla="*/ 1163383 w 2607257"/>
                <a:gd name="connsiteY15" fmla="*/ 449771 h 1468691"/>
                <a:gd name="connsiteX16" fmla="*/ 811530 w 2607257"/>
                <a:gd name="connsiteY16" fmla="*/ 406718 h 1468691"/>
                <a:gd name="connsiteX17" fmla="*/ 574548 w 2607257"/>
                <a:gd name="connsiteY17" fmla="*/ 354044 h 1468691"/>
                <a:gd name="connsiteX18" fmla="*/ 284893 w 2607257"/>
                <a:gd name="connsiteY18" fmla="*/ 224885 h 1468691"/>
                <a:gd name="connsiteX19" fmla="*/ 0 w 2607257"/>
                <a:gd name="connsiteY19" fmla="*/ 0 h 14686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607257" h="1468691">
                  <a:moveTo>
                    <a:pt x="2568321" y="18002"/>
                  </a:moveTo>
                  <a:cubicBezTo>
                    <a:pt x="2574989" y="70009"/>
                    <a:pt x="2587752" y="206121"/>
                    <a:pt x="2590609" y="258509"/>
                  </a:cubicBezTo>
                  <a:cubicBezTo>
                    <a:pt x="2596134" y="360045"/>
                    <a:pt x="2604707" y="461486"/>
                    <a:pt x="2606802" y="563118"/>
                  </a:cubicBezTo>
                  <a:cubicBezTo>
                    <a:pt x="2609088" y="679228"/>
                    <a:pt x="2602802" y="795338"/>
                    <a:pt x="2587181" y="910400"/>
                  </a:cubicBezTo>
                  <a:cubicBezTo>
                    <a:pt x="2582990" y="941165"/>
                    <a:pt x="2577274" y="971645"/>
                    <a:pt x="2568702" y="1001554"/>
                  </a:cubicBezTo>
                  <a:cubicBezTo>
                    <a:pt x="2540222" y="1101471"/>
                    <a:pt x="2482501" y="1190816"/>
                    <a:pt x="2407063" y="1262348"/>
                  </a:cubicBezTo>
                  <a:cubicBezTo>
                    <a:pt x="2350294" y="1316165"/>
                    <a:pt x="2283047" y="1357313"/>
                    <a:pt x="2211896" y="1390078"/>
                  </a:cubicBezTo>
                  <a:cubicBezTo>
                    <a:pt x="2124742" y="1430179"/>
                    <a:pt x="2032159" y="1458754"/>
                    <a:pt x="1936623" y="1466660"/>
                  </a:cubicBezTo>
                  <a:cubicBezTo>
                    <a:pt x="1873567" y="1471898"/>
                    <a:pt x="1809845" y="1467517"/>
                    <a:pt x="1749933" y="1447514"/>
                  </a:cubicBezTo>
                  <a:cubicBezTo>
                    <a:pt x="1691449" y="1428083"/>
                    <a:pt x="1638109" y="1395222"/>
                    <a:pt x="1594295" y="1351788"/>
                  </a:cubicBezTo>
                  <a:cubicBezTo>
                    <a:pt x="1558576" y="1316450"/>
                    <a:pt x="1530001" y="1274540"/>
                    <a:pt x="1512951" y="1227392"/>
                  </a:cubicBezTo>
                  <a:cubicBezTo>
                    <a:pt x="1485900" y="1152811"/>
                    <a:pt x="1487519" y="1071467"/>
                    <a:pt x="1500949" y="992886"/>
                  </a:cubicBezTo>
                  <a:cubicBezTo>
                    <a:pt x="1511808" y="929354"/>
                    <a:pt x="1529810" y="867251"/>
                    <a:pt x="1541621" y="803910"/>
                  </a:cubicBezTo>
                  <a:cubicBezTo>
                    <a:pt x="1550194" y="757714"/>
                    <a:pt x="1554194" y="710279"/>
                    <a:pt x="1541621" y="665131"/>
                  </a:cubicBezTo>
                  <a:cubicBezTo>
                    <a:pt x="1525143" y="605981"/>
                    <a:pt x="1481233" y="559403"/>
                    <a:pt x="1429131" y="526352"/>
                  </a:cubicBezTo>
                  <a:cubicBezTo>
                    <a:pt x="1350455" y="476536"/>
                    <a:pt x="1256157" y="461772"/>
                    <a:pt x="1163383" y="449771"/>
                  </a:cubicBezTo>
                  <a:cubicBezTo>
                    <a:pt x="1046131" y="434626"/>
                    <a:pt x="928306" y="424720"/>
                    <a:pt x="811530" y="406718"/>
                  </a:cubicBezTo>
                  <a:cubicBezTo>
                    <a:pt x="731425" y="394335"/>
                    <a:pt x="652081" y="377571"/>
                    <a:pt x="574548" y="354044"/>
                  </a:cubicBezTo>
                  <a:cubicBezTo>
                    <a:pt x="472916" y="323279"/>
                    <a:pt x="375094" y="280702"/>
                    <a:pt x="284893" y="224885"/>
                  </a:cubicBezTo>
                  <a:cubicBezTo>
                    <a:pt x="181832" y="161068"/>
                    <a:pt x="90868" y="80296"/>
                    <a:pt x="0" y="0"/>
                  </a:cubicBezTo>
                </a:path>
              </a:pathLst>
            </a:custGeom>
            <a:noFill/>
            <a:ln w="9525" cap="rnd">
              <a:solidFill>
                <a:schemeClr val="bg2">
                  <a:alpha val="25000"/>
                </a:schemeClr>
              </a:solidFill>
              <a:prstDash val="lgDash"/>
              <a:round/>
            </a:ln>
          </p:spPr>
          <p:txBody>
            <a:bodyPr rtlCol="0" anchor="ctr"/>
            <a:lstStyle/>
            <a:p>
              <a:endParaRPr lang="en-US"/>
            </a:p>
          </p:txBody>
        </p:sp>
        <p:sp>
          <p:nvSpPr>
            <p:cNvPr id="55" name="Freeform: Shape 54">
              <a:extLst>
                <a:ext uri="{FF2B5EF4-FFF2-40B4-BE49-F238E27FC236}">
                  <a16:creationId xmlns:a16="http://schemas.microsoft.com/office/drawing/2014/main" id="{E87FA368-45DC-4276-A257-F67A12B20F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50204" y="1524380"/>
              <a:ext cx="2095685" cy="1175182"/>
            </a:xfrm>
            <a:custGeom>
              <a:avLst/>
              <a:gdLst>
                <a:gd name="connsiteX0" fmla="*/ 1950434 w 2095685"/>
                <a:gd name="connsiteY0" fmla="*/ 0 h 1175182"/>
                <a:gd name="connsiteX1" fmla="*/ 2077307 w 2095685"/>
                <a:gd name="connsiteY1" fmla="*/ 479108 h 1175182"/>
                <a:gd name="connsiteX2" fmla="*/ 2089309 w 2095685"/>
                <a:gd name="connsiteY2" fmla="*/ 826008 h 1175182"/>
                <a:gd name="connsiteX3" fmla="*/ 1987582 w 2095685"/>
                <a:gd name="connsiteY3" fmla="*/ 1101185 h 1175182"/>
                <a:gd name="connsiteX4" fmla="*/ 1818037 w 2095685"/>
                <a:gd name="connsiteY4" fmla="*/ 1173004 h 1175182"/>
                <a:gd name="connsiteX5" fmla="*/ 1694402 w 2095685"/>
                <a:gd name="connsiteY5" fmla="*/ 1157097 h 1175182"/>
                <a:gd name="connsiteX6" fmla="*/ 1594676 w 2095685"/>
                <a:gd name="connsiteY6" fmla="*/ 1013555 h 1175182"/>
                <a:gd name="connsiteX7" fmla="*/ 1664494 w 2095685"/>
                <a:gd name="connsiteY7" fmla="*/ 790289 h 1175182"/>
                <a:gd name="connsiteX8" fmla="*/ 1684401 w 2095685"/>
                <a:gd name="connsiteY8" fmla="*/ 527114 h 1175182"/>
                <a:gd name="connsiteX9" fmla="*/ 1550765 w 2095685"/>
                <a:gd name="connsiteY9" fmla="*/ 343662 h 1175182"/>
                <a:gd name="connsiteX10" fmla="*/ 1315402 w 2095685"/>
                <a:gd name="connsiteY10" fmla="*/ 265938 h 1175182"/>
                <a:gd name="connsiteX11" fmla="*/ 876586 w 2095685"/>
                <a:gd name="connsiteY11" fmla="*/ 200120 h 1175182"/>
                <a:gd name="connsiteX12" fmla="*/ 591312 w 2095685"/>
                <a:gd name="connsiteY12" fmla="*/ 186119 h 1175182"/>
                <a:gd name="connsiteX13" fmla="*/ 0 w 2095685"/>
                <a:gd name="connsiteY13" fmla="*/ 16669 h 117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095685" h="1175182">
                  <a:moveTo>
                    <a:pt x="1950434" y="0"/>
                  </a:moveTo>
                  <a:cubicBezTo>
                    <a:pt x="1973485" y="77629"/>
                    <a:pt x="2063115" y="399383"/>
                    <a:pt x="2077307" y="479108"/>
                  </a:cubicBezTo>
                  <a:cubicBezTo>
                    <a:pt x="2097786" y="593693"/>
                    <a:pt x="2100167" y="710089"/>
                    <a:pt x="2089309" y="826008"/>
                  </a:cubicBezTo>
                  <a:cubicBezTo>
                    <a:pt x="2079784" y="927545"/>
                    <a:pt x="2061401" y="1032891"/>
                    <a:pt x="1987582" y="1101185"/>
                  </a:cubicBezTo>
                  <a:cubicBezTo>
                    <a:pt x="1941481" y="1143762"/>
                    <a:pt x="1880616" y="1165670"/>
                    <a:pt x="1818037" y="1173004"/>
                  </a:cubicBezTo>
                  <a:cubicBezTo>
                    <a:pt x="1775746" y="1177957"/>
                    <a:pt x="1732693" y="1175195"/>
                    <a:pt x="1694402" y="1157097"/>
                  </a:cubicBezTo>
                  <a:cubicBezTo>
                    <a:pt x="1638110" y="1130427"/>
                    <a:pt x="1600295" y="1075373"/>
                    <a:pt x="1594676" y="1013555"/>
                  </a:cubicBezTo>
                  <a:cubicBezTo>
                    <a:pt x="1587532" y="934879"/>
                    <a:pt x="1635633" y="864870"/>
                    <a:pt x="1664494" y="790289"/>
                  </a:cubicBezTo>
                  <a:cubicBezTo>
                    <a:pt x="1696974" y="706279"/>
                    <a:pt x="1708594" y="613791"/>
                    <a:pt x="1684401" y="527114"/>
                  </a:cubicBezTo>
                  <a:cubicBezTo>
                    <a:pt x="1663351" y="451580"/>
                    <a:pt x="1616488" y="386620"/>
                    <a:pt x="1550765" y="343662"/>
                  </a:cubicBezTo>
                  <a:cubicBezTo>
                    <a:pt x="1480947" y="298133"/>
                    <a:pt x="1397508" y="282131"/>
                    <a:pt x="1315402" y="265938"/>
                  </a:cubicBezTo>
                  <a:cubicBezTo>
                    <a:pt x="1170051" y="237173"/>
                    <a:pt x="1024128" y="212027"/>
                    <a:pt x="876586" y="200120"/>
                  </a:cubicBezTo>
                  <a:cubicBezTo>
                    <a:pt x="781717" y="192500"/>
                    <a:pt x="686276" y="193643"/>
                    <a:pt x="591312" y="186119"/>
                  </a:cubicBezTo>
                  <a:cubicBezTo>
                    <a:pt x="465296" y="176213"/>
                    <a:pt x="160211" y="193453"/>
                    <a:pt x="0" y="16669"/>
                  </a:cubicBezTo>
                </a:path>
              </a:pathLst>
            </a:custGeom>
            <a:noFill/>
            <a:ln w="9525" cap="rnd">
              <a:solidFill>
                <a:schemeClr val="bg2">
                  <a:alpha val="25000"/>
                </a:schemeClr>
              </a:solidFill>
              <a:prstDash val="lgDash"/>
              <a:round/>
            </a:ln>
          </p:spPr>
          <p:txBody>
            <a:bodyPr rtlCol="0" anchor="ctr"/>
            <a:lstStyle/>
            <a:p>
              <a:endParaRPr lang="en-US"/>
            </a:p>
          </p:txBody>
        </p:sp>
      </p:grpSp>
      <p:sp>
        <p:nvSpPr>
          <p:cNvPr id="2" name="Title 1">
            <a:extLst>
              <a:ext uri="{FF2B5EF4-FFF2-40B4-BE49-F238E27FC236}">
                <a16:creationId xmlns:a16="http://schemas.microsoft.com/office/drawing/2014/main" id="{8784689F-10B9-E8D7-5C17-42AE85F426BC}"/>
              </a:ext>
            </a:extLst>
          </p:cNvPr>
          <p:cNvSpPr>
            <a:spLocks noGrp="1"/>
          </p:cNvSpPr>
          <p:nvPr>
            <p:ph type="ctrTitle"/>
          </p:nvPr>
        </p:nvSpPr>
        <p:spPr>
          <a:xfrm>
            <a:off x="994404" y="731041"/>
            <a:ext cx="10191942" cy="3173034"/>
          </a:xfrm>
        </p:spPr>
        <p:txBody>
          <a:bodyPr>
            <a:normAutofit/>
          </a:bodyPr>
          <a:lstStyle/>
          <a:p>
            <a:r>
              <a:rPr lang="en-US" sz="6600" dirty="0">
                <a:solidFill>
                  <a:srgbClr val="FFFFFF"/>
                </a:solidFill>
              </a:rPr>
              <a:t>Healthcare Challenges In Idaho</a:t>
            </a:r>
          </a:p>
        </p:txBody>
      </p:sp>
      <p:sp>
        <p:nvSpPr>
          <p:cNvPr id="3" name="Subtitle 2">
            <a:extLst>
              <a:ext uri="{FF2B5EF4-FFF2-40B4-BE49-F238E27FC236}">
                <a16:creationId xmlns:a16="http://schemas.microsoft.com/office/drawing/2014/main" id="{3DEBD86D-772D-B0E7-DA07-C8789684E120}"/>
              </a:ext>
            </a:extLst>
          </p:cNvPr>
          <p:cNvSpPr>
            <a:spLocks noGrp="1"/>
          </p:cNvSpPr>
          <p:nvPr>
            <p:ph type="subTitle" idx="1"/>
          </p:nvPr>
        </p:nvSpPr>
        <p:spPr>
          <a:xfrm>
            <a:off x="1524000" y="4069354"/>
            <a:ext cx="9144000" cy="1265285"/>
          </a:xfrm>
        </p:spPr>
        <p:txBody>
          <a:bodyPr>
            <a:normAutofit/>
          </a:bodyPr>
          <a:lstStyle/>
          <a:p>
            <a:endParaRPr lang="en-US" sz="2200">
              <a:solidFill>
                <a:srgbClr val="FFFFFF"/>
              </a:solidFill>
            </a:endParaRPr>
          </a:p>
        </p:txBody>
      </p:sp>
      <p:grpSp>
        <p:nvGrpSpPr>
          <p:cNvPr id="62" name="Cross">
            <a:extLst>
              <a:ext uri="{FF2B5EF4-FFF2-40B4-BE49-F238E27FC236}">
                <a16:creationId xmlns:a16="http://schemas.microsoft.com/office/drawing/2014/main" id="{DDB99EF5-8801-40E2-83D3-196FADCBBA7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030939" y="3874229"/>
            <a:ext cx="118872" cy="118872"/>
            <a:chOff x="1175347" y="3733800"/>
            <a:chExt cx="118872" cy="118872"/>
          </a:xfrm>
        </p:grpSpPr>
        <p:cxnSp>
          <p:nvCxnSpPr>
            <p:cNvPr id="63" name="Straight Connector 62">
              <a:extLst>
                <a:ext uri="{FF2B5EF4-FFF2-40B4-BE49-F238E27FC236}">
                  <a16:creationId xmlns:a16="http://schemas.microsoft.com/office/drawing/2014/main" id="{50FE3A76-C0EC-41F2-92AD-1A75BA37712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234783" y="3733800"/>
              <a:ext cx="0" cy="118872"/>
            </a:xfrm>
            <a:prstGeom prst="line">
              <a:avLst/>
            </a:prstGeom>
            <a:ln w="12700">
              <a:solidFill>
                <a:schemeClr val="accent5"/>
              </a:solidFill>
            </a:ln>
          </p:spPr>
          <p:style>
            <a:lnRef idx="1">
              <a:schemeClr val="accent2"/>
            </a:lnRef>
            <a:fillRef idx="0">
              <a:schemeClr val="accent2"/>
            </a:fillRef>
            <a:effectRef idx="0">
              <a:schemeClr val="accent2"/>
            </a:effectRef>
            <a:fontRef idx="minor">
              <a:schemeClr val="tx1"/>
            </a:fontRef>
          </p:style>
        </p:cxnSp>
        <p:cxnSp>
          <p:nvCxnSpPr>
            <p:cNvPr id="64" name="Straight Connector 63">
              <a:extLst>
                <a:ext uri="{FF2B5EF4-FFF2-40B4-BE49-F238E27FC236}">
                  <a16:creationId xmlns:a16="http://schemas.microsoft.com/office/drawing/2014/main" id="{C22AF00A-AACB-4D06-A706-4231FD4EC6FA}"/>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75347" y="3793236"/>
              <a:ext cx="118872" cy="0"/>
            </a:xfrm>
            <a:prstGeom prst="line">
              <a:avLst/>
            </a:prstGeom>
            <a:ln w="12700">
              <a:solidFill>
                <a:schemeClr val="accent5"/>
              </a:solidFill>
            </a:ln>
          </p:spPr>
          <p:style>
            <a:lnRef idx="1">
              <a:schemeClr val="accent2"/>
            </a:lnRef>
            <a:fillRef idx="0">
              <a:schemeClr val="accent2"/>
            </a:fillRef>
            <a:effectRef idx="0">
              <a:schemeClr val="accent2"/>
            </a:effectRef>
            <a:fontRef idx="minor">
              <a:schemeClr val="tx1"/>
            </a:fontRef>
          </p:style>
        </p:cxnSp>
      </p:grpSp>
    </p:spTree>
    <p:extLst>
      <p:ext uri="{BB962C8B-B14F-4D97-AF65-F5344CB8AC3E}">
        <p14:creationId xmlns:p14="http://schemas.microsoft.com/office/powerpoint/2010/main" val="1955545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C195E9-0E6B-6E88-EBEB-0428FB4ECF88}"/>
              </a:ext>
            </a:extLst>
          </p:cNvPr>
          <p:cNvSpPr>
            <a:spLocks noGrp="1"/>
          </p:cNvSpPr>
          <p:nvPr>
            <p:ph type="title"/>
          </p:nvPr>
        </p:nvSpPr>
        <p:spPr/>
        <p:txBody>
          <a:bodyPr/>
          <a:lstStyle/>
          <a:p>
            <a:r>
              <a:rPr lang="en-US" dirty="0"/>
              <a:t>Physician Shortage Projections </a:t>
            </a:r>
          </a:p>
        </p:txBody>
      </p:sp>
      <p:sp>
        <p:nvSpPr>
          <p:cNvPr id="3" name="Content Placeholder 2">
            <a:extLst>
              <a:ext uri="{FF2B5EF4-FFF2-40B4-BE49-F238E27FC236}">
                <a16:creationId xmlns:a16="http://schemas.microsoft.com/office/drawing/2014/main" id="{9BB495EA-F33A-8B27-78B7-03F86F1BC2D5}"/>
              </a:ext>
            </a:extLst>
          </p:cNvPr>
          <p:cNvSpPr>
            <a:spLocks noGrp="1"/>
          </p:cNvSpPr>
          <p:nvPr>
            <p:ph idx="1"/>
          </p:nvPr>
        </p:nvSpPr>
        <p:spPr/>
        <p:txBody>
          <a:bodyPr>
            <a:normAutofit fontScale="85000" lnSpcReduction="20000"/>
          </a:bodyPr>
          <a:lstStyle/>
          <a:p>
            <a:r>
              <a:rPr lang="en-US" dirty="0"/>
              <a:t>Physician Shortages are a national issue, but even more challenging for rural communities.  </a:t>
            </a:r>
          </a:p>
          <a:p>
            <a:r>
              <a:rPr lang="en-US" dirty="0"/>
              <a:t>Idaho would need to add an additional 1,400 medical professionals today just to catch up to the national average for the number of physicians per capita</a:t>
            </a:r>
          </a:p>
          <a:p>
            <a:r>
              <a:rPr lang="en-US" dirty="0"/>
              <a:t>It is being reported that the country will see a physician shortage of over 86,000 physician jobs by the year 2030 with the Western states being impacted the most.  </a:t>
            </a:r>
          </a:p>
          <a:p>
            <a:r>
              <a:rPr lang="en-US" dirty="0"/>
              <a:t>60% of OB/GYN physicians in Idaho report to be burnt out.</a:t>
            </a:r>
          </a:p>
          <a:p>
            <a:r>
              <a:rPr lang="en-US" dirty="0"/>
              <a:t>Idaho needs a minimum of 275 OB/GYN’s in the state to support it’s growing population.  Currently has 210 and declining. </a:t>
            </a:r>
          </a:p>
          <a:p>
            <a:endParaRPr lang="en-US" dirty="0"/>
          </a:p>
          <a:p>
            <a:endParaRPr lang="en-US" dirty="0"/>
          </a:p>
        </p:txBody>
      </p:sp>
    </p:spTree>
    <p:extLst>
      <p:ext uri="{BB962C8B-B14F-4D97-AF65-F5344CB8AC3E}">
        <p14:creationId xmlns:p14="http://schemas.microsoft.com/office/powerpoint/2010/main" val="6560173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53036-65C1-F38E-D124-BAA3B06CE644}"/>
              </a:ext>
            </a:extLst>
          </p:cNvPr>
          <p:cNvSpPr>
            <a:spLocks noGrp="1"/>
          </p:cNvSpPr>
          <p:nvPr>
            <p:ph type="title"/>
          </p:nvPr>
        </p:nvSpPr>
        <p:spPr/>
        <p:txBody>
          <a:bodyPr/>
          <a:lstStyle/>
          <a:p>
            <a:r>
              <a:rPr lang="en-US" dirty="0"/>
              <a:t>Physician Shortage Projections (</a:t>
            </a:r>
            <a:r>
              <a:rPr lang="en-US" dirty="0" err="1"/>
              <a:t>cont</a:t>
            </a:r>
            <a:r>
              <a:rPr lang="en-US" dirty="0"/>
              <a:t>)</a:t>
            </a:r>
          </a:p>
        </p:txBody>
      </p:sp>
      <p:sp>
        <p:nvSpPr>
          <p:cNvPr id="3" name="Content Placeholder 2">
            <a:extLst>
              <a:ext uri="{FF2B5EF4-FFF2-40B4-BE49-F238E27FC236}">
                <a16:creationId xmlns:a16="http://schemas.microsoft.com/office/drawing/2014/main" id="{BC0D5725-5F3C-8B67-295B-74102CB6F7D5}"/>
              </a:ext>
            </a:extLst>
          </p:cNvPr>
          <p:cNvSpPr>
            <a:spLocks noGrp="1"/>
          </p:cNvSpPr>
          <p:nvPr>
            <p:ph idx="1"/>
          </p:nvPr>
        </p:nvSpPr>
        <p:spPr/>
        <p:txBody>
          <a:bodyPr/>
          <a:lstStyle/>
          <a:p>
            <a:r>
              <a:rPr lang="en-US" dirty="0"/>
              <a:t>Idaho has typically ranked last or near last over the last decade in the number of physicians per capita. In 2025, Idaho ranked 50th out of 51 with 227 physicians per 100,000 population</a:t>
            </a:r>
          </a:p>
        </p:txBody>
      </p:sp>
    </p:spTree>
    <p:extLst>
      <p:ext uri="{BB962C8B-B14F-4D97-AF65-F5344CB8AC3E}">
        <p14:creationId xmlns:p14="http://schemas.microsoft.com/office/powerpoint/2010/main" val="13439001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C01BE3-E192-D784-9005-2720FCFD5009}"/>
              </a:ext>
            </a:extLst>
          </p:cNvPr>
          <p:cNvSpPr>
            <a:spLocks noGrp="1"/>
          </p:cNvSpPr>
          <p:nvPr>
            <p:ph type="title"/>
          </p:nvPr>
        </p:nvSpPr>
        <p:spPr/>
        <p:txBody>
          <a:bodyPr/>
          <a:lstStyle/>
          <a:p>
            <a:r>
              <a:rPr lang="en-US" dirty="0"/>
              <a:t>OB/GYN Recruitment Challenges </a:t>
            </a:r>
          </a:p>
        </p:txBody>
      </p:sp>
      <p:sp>
        <p:nvSpPr>
          <p:cNvPr id="3" name="Content Placeholder 2">
            <a:extLst>
              <a:ext uri="{FF2B5EF4-FFF2-40B4-BE49-F238E27FC236}">
                <a16:creationId xmlns:a16="http://schemas.microsoft.com/office/drawing/2014/main" id="{08F8FC5D-4167-ABAF-B807-E009C473C3FD}"/>
              </a:ext>
            </a:extLst>
          </p:cNvPr>
          <p:cNvSpPr>
            <a:spLocks noGrp="1"/>
          </p:cNvSpPr>
          <p:nvPr>
            <p:ph idx="1"/>
          </p:nvPr>
        </p:nvSpPr>
        <p:spPr/>
        <p:txBody>
          <a:bodyPr>
            <a:normAutofit fontScale="92500" lnSpcReduction="10000"/>
          </a:bodyPr>
          <a:lstStyle/>
          <a:p>
            <a:r>
              <a:rPr lang="en-US" dirty="0"/>
              <a:t>Every hospital who offers Labor and Delivery Services in Idaho are actively recruiting OB/GYN physicians. </a:t>
            </a:r>
          </a:p>
          <a:p>
            <a:r>
              <a:rPr lang="en-US" dirty="0"/>
              <a:t>Bingham Healthcare has had an open OB/GYN position in Blackfoot for 3 years and another one for 1.5 years with no interest from Physicians to relocate and practice in Idaho.  Several other Hospitals in the state are experiencing the same challenges.  </a:t>
            </a:r>
          </a:p>
          <a:p>
            <a:r>
              <a:rPr lang="en-US" dirty="0"/>
              <a:t>Amongst the OB/GYN physicians in the U.S., Idaho has a big black mark with respect to places to practice.  This has been confirmed by our physician recruiters who cannot get OB/GYN’s to even entertain the open offers in Idaho.  </a:t>
            </a:r>
          </a:p>
          <a:p>
            <a:endParaRPr lang="en-US" dirty="0"/>
          </a:p>
        </p:txBody>
      </p:sp>
    </p:spTree>
    <p:extLst>
      <p:ext uri="{BB962C8B-B14F-4D97-AF65-F5344CB8AC3E}">
        <p14:creationId xmlns:p14="http://schemas.microsoft.com/office/powerpoint/2010/main" val="28843866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2B4C87-4BAD-88F1-10A1-A43C3DBDFC2B}"/>
              </a:ext>
            </a:extLst>
          </p:cNvPr>
          <p:cNvSpPr>
            <a:spLocks noGrp="1"/>
          </p:cNvSpPr>
          <p:nvPr>
            <p:ph type="title"/>
          </p:nvPr>
        </p:nvSpPr>
        <p:spPr/>
        <p:txBody>
          <a:bodyPr/>
          <a:lstStyle/>
          <a:p>
            <a:r>
              <a:rPr lang="en-US" dirty="0"/>
              <a:t>Direct Effects to Healthcare Facilities </a:t>
            </a:r>
          </a:p>
        </p:txBody>
      </p:sp>
      <p:sp>
        <p:nvSpPr>
          <p:cNvPr id="3" name="Content Placeholder 2">
            <a:extLst>
              <a:ext uri="{FF2B5EF4-FFF2-40B4-BE49-F238E27FC236}">
                <a16:creationId xmlns:a16="http://schemas.microsoft.com/office/drawing/2014/main" id="{B5CBA118-D04D-2111-8E3C-7EC834587312}"/>
              </a:ext>
            </a:extLst>
          </p:cNvPr>
          <p:cNvSpPr>
            <a:spLocks noGrp="1"/>
          </p:cNvSpPr>
          <p:nvPr>
            <p:ph idx="1"/>
          </p:nvPr>
        </p:nvSpPr>
        <p:spPr/>
        <p:txBody>
          <a:bodyPr>
            <a:normAutofit fontScale="92500" lnSpcReduction="10000"/>
          </a:bodyPr>
          <a:lstStyle/>
          <a:p>
            <a:r>
              <a:rPr lang="en-US" dirty="0"/>
              <a:t>5 Hospitals have shut down their Labor and Delivery services completely since the trigger law took effect. </a:t>
            </a:r>
          </a:p>
          <a:p>
            <a:r>
              <a:rPr lang="en-US" dirty="0"/>
              <a:t>8-10 more hospitals in Idaho are close to shutting down their services if they are not able to successfully recruit in the next year. </a:t>
            </a:r>
          </a:p>
          <a:p>
            <a:r>
              <a:rPr lang="en-US" dirty="0"/>
              <a:t>Between 2021 and 2024, over 58 OB/GYN physicians left the state of Idaho following the implementation of the trigger law. </a:t>
            </a:r>
          </a:p>
          <a:p>
            <a:r>
              <a:rPr lang="en-US" dirty="0"/>
              <a:t>We now have over 50% of the counties in Idaho who do not have access to Labor and Delivery services in their County. And additional 12 Counties only have one OB/GYN.  </a:t>
            </a:r>
          </a:p>
          <a:p>
            <a:pPr marL="0" indent="0">
              <a:buNone/>
            </a:pPr>
            <a:endParaRPr lang="en-US" dirty="0"/>
          </a:p>
        </p:txBody>
      </p:sp>
    </p:spTree>
    <p:extLst>
      <p:ext uri="{BB962C8B-B14F-4D97-AF65-F5344CB8AC3E}">
        <p14:creationId xmlns:p14="http://schemas.microsoft.com/office/powerpoint/2010/main" val="2808546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7C6B8F-8F36-491A-CB98-9D7DFE102E14}"/>
              </a:ext>
            </a:extLst>
          </p:cNvPr>
          <p:cNvSpPr>
            <a:spLocks noGrp="1"/>
          </p:cNvSpPr>
          <p:nvPr>
            <p:ph type="title"/>
          </p:nvPr>
        </p:nvSpPr>
        <p:spPr/>
        <p:txBody>
          <a:bodyPr/>
          <a:lstStyle/>
          <a:p>
            <a:r>
              <a:rPr lang="en-US" dirty="0"/>
              <a:t>Economic Impact of Healthcare</a:t>
            </a:r>
          </a:p>
        </p:txBody>
      </p:sp>
      <p:sp>
        <p:nvSpPr>
          <p:cNvPr id="3" name="Content Placeholder 2">
            <a:extLst>
              <a:ext uri="{FF2B5EF4-FFF2-40B4-BE49-F238E27FC236}">
                <a16:creationId xmlns:a16="http://schemas.microsoft.com/office/drawing/2014/main" id="{706E5617-3E2B-52C7-7525-397A66511FB5}"/>
              </a:ext>
            </a:extLst>
          </p:cNvPr>
          <p:cNvSpPr>
            <a:spLocks noGrp="1"/>
          </p:cNvSpPr>
          <p:nvPr>
            <p:ph idx="1"/>
          </p:nvPr>
        </p:nvSpPr>
        <p:spPr/>
        <p:txBody>
          <a:bodyPr>
            <a:normAutofit fontScale="70000" lnSpcReduction="20000"/>
          </a:bodyPr>
          <a:lstStyle/>
          <a:p>
            <a:r>
              <a:rPr lang="en-US" dirty="0"/>
              <a:t>Idaho has been in the top five fastest-growing states </a:t>
            </a:r>
          </a:p>
          <a:p>
            <a:r>
              <a:rPr lang="en-US" dirty="0"/>
              <a:t>Between 2014 and 2024, Idaho's population increased by 22%, the fastest rate in the nation</a:t>
            </a:r>
          </a:p>
          <a:p>
            <a:r>
              <a:rPr lang="en-US" dirty="0"/>
              <a:t>Health expenditures as a percentage of Gross Domestic Product (GDP) were 17.6% in 2023 and are expected to reach 20.3% in 2033</a:t>
            </a:r>
          </a:p>
          <a:p>
            <a:r>
              <a:rPr lang="en-US" dirty="0"/>
              <a:t>Physicians are the “atom” of the healthcare industry, on which all other health sectors depend.</a:t>
            </a:r>
          </a:p>
          <a:p>
            <a:r>
              <a:rPr lang="en-US" dirty="0"/>
              <a:t>Rural hospitals are necessary for the local economies to grow and prosper in the future.</a:t>
            </a:r>
          </a:p>
          <a:p>
            <a:r>
              <a:rPr lang="en-US" dirty="0"/>
              <a:t>The direct contribution of physician services in 2024 was 14,605 jobs</a:t>
            </a:r>
          </a:p>
          <a:p>
            <a:r>
              <a:rPr lang="en-US" dirty="0"/>
              <a:t>Additionally, there are another 6,000 direct jobs tied to physician services as a cluster of services (industries)</a:t>
            </a:r>
          </a:p>
        </p:txBody>
      </p:sp>
    </p:spTree>
    <p:extLst>
      <p:ext uri="{BB962C8B-B14F-4D97-AF65-F5344CB8AC3E}">
        <p14:creationId xmlns:p14="http://schemas.microsoft.com/office/powerpoint/2010/main" val="4611749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1487B-0AB1-F325-4EAF-EFC951F7332E}"/>
              </a:ext>
            </a:extLst>
          </p:cNvPr>
          <p:cNvSpPr>
            <a:spLocks noGrp="1"/>
          </p:cNvSpPr>
          <p:nvPr>
            <p:ph type="title"/>
          </p:nvPr>
        </p:nvSpPr>
        <p:spPr/>
        <p:txBody>
          <a:bodyPr/>
          <a:lstStyle/>
          <a:p>
            <a:r>
              <a:rPr lang="en-US" dirty="0"/>
              <a:t>Economic Impact of Healthcare (</a:t>
            </a:r>
            <a:r>
              <a:rPr lang="en-US" dirty="0" err="1"/>
              <a:t>cont</a:t>
            </a:r>
            <a:r>
              <a:rPr lang="en-US" dirty="0"/>
              <a:t>)</a:t>
            </a:r>
          </a:p>
        </p:txBody>
      </p:sp>
      <p:sp>
        <p:nvSpPr>
          <p:cNvPr id="3" name="Content Placeholder 2">
            <a:extLst>
              <a:ext uri="{FF2B5EF4-FFF2-40B4-BE49-F238E27FC236}">
                <a16:creationId xmlns:a16="http://schemas.microsoft.com/office/drawing/2014/main" id="{C23BA605-1690-44DE-C31D-13D3E8824597}"/>
              </a:ext>
            </a:extLst>
          </p:cNvPr>
          <p:cNvSpPr>
            <a:spLocks noGrp="1"/>
          </p:cNvSpPr>
          <p:nvPr>
            <p:ph idx="1"/>
          </p:nvPr>
        </p:nvSpPr>
        <p:spPr/>
        <p:txBody>
          <a:bodyPr>
            <a:normAutofit lnSpcReduction="10000"/>
          </a:bodyPr>
          <a:lstStyle/>
          <a:p>
            <a:r>
              <a:rPr lang="en-US" dirty="0"/>
              <a:t>Without physicians, the healthcare industry would not exist.</a:t>
            </a:r>
          </a:p>
          <a:p>
            <a:r>
              <a:rPr lang="en-US" dirty="0"/>
              <a:t> The cluster healthcare services include outpatient care centers, medical and diagnostic laboratories, and hospitals (including psychiatric and specialty hospitals). The total number of physician services and cluster services employment (excluding physicians) in 2024 was 51,794. </a:t>
            </a:r>
          </a:p>
          <a:p>
            <a:r>
              <a:rPr lang="en-US" dirty="0"/>
              <a:t>The total number of physicians was 4,225. The ratio of total physician and cluster employment was about 12.26 direct jobs per physician</a:t>
            </a:r>
          </a:p>
        </p:txBody>
      </p:sp>
    </p:spTree>
    <p:extLst>
      <p:ext uri="{BB962C8B-B14F-4D97-AF65-F5344CB8AC3E}">
        <p14:creationId xmlns:p14="http://schemas.microsoft.com/office/powerpoint/2010/main" val="6298719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166992-0CD5-5016-E2AA-1E58AFD99854}"/>
              </a:ext>
            </a:extLst>
          </p:cNvPr>
          <p:cNvSpPr>
            <a:spLocks noGrp="1"/>
          </p:cNvSpPr>
          <p:nvPr>
            <p:ph type="title"/>
          </p:nvPr>
        </p:nvSpPr>
        <p:spPr/>
        <p:txBody>
          <a:bodyPr>
            <a:normAutofit fontScale="90000"/>
          </a:bodyPr>
          <a:lstStyle/>
          <a:p>
            <a:r>
              <a:rPr lang="en-US" dirty="0"/>
              <a:t>Solutions To Decrease Physician Shortages</a:t>
            </a:r>
          </a:p>
        </p:txBody>
      </p:sp>
      <p:sp>
        <p:nvSpPr>
          <p:cNvPr id="3" name="Content Placeholder 2">
            <a:extLst>
              <a:ext uri="{FF2B5EF4-FFF2-40B4-BE49-F238E27FC236}">
                <a16:creationId xmlns:a16="http://schemas.microsoft.com/office/drawing/2014/main" id="{85F0023E-AB4A-9EA0-4DA8-5B204FDD4991}"/>
              </a:ext>
            </a:extLst>
          </p:cNvPr>
          <p:cNvSpPr>
            <a:spLocks noGrp="1"/>
          </p:cNvSpPr>
          <p:nvPr>
            <p:ph idx="1"/>
          </p:nvPr>
        </p:nvSpPr>
        <p:spPr/>
        <p:txBody>
          <a:bodyPr>
            <a:normAutofit fontScale="85000" lnSpcReduction="20000"/>
          </a:bodyPr>
          <a:lstStyle/>
          <a:p>
            <a:pPr algn="l">
              <a:buFont typeface="Arial" panose="020B0604020202020204" pitchFamily="34" charset="0"/>
              <a:buChar char="•"/>
            </a:pPr>
            <a:r>
              <a:rPr lang="en-US" b="0" i="0" dirty="0">
                <a:solidFill>
                  <a:srgbClr val="000000"/>
                </a:solidFill>
                <a:effectLst/>
                <a:latin typeface="Newsreader"/>
              </a:rPr>
              <a:t>Idaho must maintain undergraduate medical education capacity, both through the Idaho WWAMI program partnership with the University of Washington, as well as with the University of Utah.</a:t>
            </a:r>
          </a:p>
          <a:p>
            <a:pPr algn="l">
              <a:buFont typeface="Arial" panose="020B0604020202020204" pitchFamily="34" charset="0"/>
              <a:buChar char="•"/>
            </a:pPr>
            <a:r>
              <a:rPr lang="en-US" b="0" i="0" dirty="0">
                <a:solidFill>
                  <a:srgbClr val="000000"/>
                </a:solidFill>
                <a:effectLst/>
                <a:latin typeface="Newsreader"/>
              </a:rPr>
              <a:t>Grow new undergraduate medical education capacity through University of Utah and Idaho College of Osteopathic Medicine.</a:t>
            </a:r>
          </a:p>
          <a:p>
            <a:pPr algn="l">
              <a:buFont typeface="Arial" panose="020B0604020202020204" pitchFamily="34" charset="0"/>
              <a:buChar char="•"/>
            </a:pPr>
            <a:r>
              <a:rPr lang="en-US" b="0" i="0" dirty="0">
                <a:solidFill>
                  <a:srgbClr val="000000"/>
                </a:solidFill>
                <a:effectLst/>
                <a:latin typeface="Newsreader"/>
              </a:rPr>
              <a:t>Increase graduate medical education capacity, along with additional residency </a:t>
            </a:r>
            <a:r>
              <a:rPr lang="en-US" dirty="0">
                <a:solidFill>
                  <a:srgbClr val="000000"/>
                </a:solidFill>
                <a:latin typeface="Newsreader"/>
              </a:rPr>
              <a:t>training programs, </a:t>
            </a:r>
            <a:r>
              <a:rPr lang="en-US" b="0" i="0" dirty="0">
                <a:solidFill>
                  <a:srgbClr val="000000"/>
                </a:solidFill>
                <a:effectLst/>
                <a:latin typeface="Newsreader"/>
              </a:rPr>
              <a:t>particularly for rural Idaho.</a:t>
            </a:r>
          </a:p>
          <a:p>
            <a:pPr algn="l">
              <a:buFont typeface="Arial" panose="020B0604020202020204" pitchFamily="34" charset="0"/>
              <a:buChar char="•"/>
            </a:pPr>
            <a:r>
              <a:rPr lang="en-US" b="0" i="0" dirty="0">
                <a:solidFill>
                  <a:srgbClr val="000000"/>
                </a:solidFill>
                <a:effectLst/>
                <a:latin typeface="Newsreader"/>
              </a:rPr>
              <a:t>Support a new office at the Idaho State Board of Education to coordinate and expand clinical placements and preceptors. </a:t>
            </a:r>
          </a:p>
          <a:p>
            <a:pPr algn="l">
              <a:buFont typeface="Arial" panose="020B0604020202020204" pitchFamily="34" charset="0"/>
              <a:buChar char="•"/>
            </a:pPr>
            <a:r>
              <a:rPr lang="en-US" dirty="0">
                <a:solidFill>
                  <a:srgbClr val="000000"/>
                </a:solidFill>
                <a:latin typeface="Newsreader"/>
              </a:rPr>
              <a:t>Find a better balance with regards to state laws that discourage high quality physicians to practice in Idaho.  </a:t>
            </a:r>
            <a:endParaRPr lang="en-US" b="0" i="0" dirty="0">
              <a:solidFill>
                <a:srgbClr val="000000"/>
              </a:solidFill>
              <a:effectLst/>
              <a:latin typeface="Newsreader"/>
            </a:endParaRPr>
          </a:p>
          <a:p>
            <a:endParaRPr lang="en-US" dirty="0"/>
          </a:p>
        </p:txBody>
      </p:sp>
    </p:spTree>
    <p:extLst>
      <p:ext uri="{BB962C8B-B14F-4D97-AF65-F5344CB8AC3E}">
        <p14:creationId xmlns:p14="http://schemas.microsoft.com/office/powerpoint/2010/main" val="3810240087"/>
      </p:ext>
    </p:extLst>
  </p:cSld>
  <p:clrMapOvr>
    <a:masterClrMapping/>
  </p:clrMapOvr>
</p:sld>
</file>

<file path=ppt/theme/theme1.xml><?xml version="1.0" encoding="utf-8"?>
<a:theme xmlns:a="http://schemas.openxmlformats.org/drawingml/2006/main" name="ExploreVTI">
  <a:themeElements>
    <a:clrScheme name="Custom 33">
      <a:dk1>
        <a:sysClr val="windowText" lastClr="000000"/>
      </a:dk1>
      <a:lt1>
        <a:sysClr val="window" lastClr="FFFFFF"/>
      </a:lt1>
      <a:dk2>
        <a:srgbClr val="201449"/>
      </a:dk2>
      <a:lt2>
        <a:srgbClr val="F3F0E9"/>
      </a:lt2>
      <a:accent1>
        <a:srgbClr val="E45221"/>
      </a:accent1>
      <a:accent2>
        <a:srgbClr val="4D4EE6"/>
      </a:accent2>
      <a:accent3>
        <a:srgbClr val="454B78"/>
      </a:accent3>
      <a:accent4>
        <a:srgbClr val="A3A3C1"/>
      </a:accent4>
      <a:accent5>
        <a:srgbClr val="7162FE"/>
      </a:accent5>
      <a:accent6>
        <a:srgbClr val="1EBE9B"/>
      </a:accent6>
      <a:hlink>
        <a:srgbClr val="F900A0"/>
      </a:hlink>
      <a:folHlink>
        <a:srgbClr val="954F72"/>
      </a:folHlink>
    </a:clrScheme>
    <a:fontScheme name="Custom 23">
      <a:majorFont>
        <a:latin typeface="Posterama"/>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xploreVTI" id="{157DDAE2-BFCD-43FD-9602-E5EFEAD66DC3}" vid="{04B6EBF8-4645-4305-9753-050B4204785C}"/>
    </a:ext>
  </a:extLst>
</a:theme>
</file>

<file path=docProps/app.xml><?xml version="1.0" encoding="utf-8"?>
<Properties xmlns="http://schemas.openxmlformats.org/officeDocument/2006/extended-properties" xmlns:vt="http://schemas.openxmlformats.org/officeDocument/2006/docPropsVTypes">
  <TotalTime>68</TotalTime>
  <Words>696</Words>
  <Application>Microsoft Office PowerPoint</Application>
  <PresentationFormat>Widescreen</PresentationFormat>
  <Paragraphs>36</Paragraphs>
  <Slides>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Avenir Next LT Pro</vt:lpstr>
      <vt:lpstr>AvenirNext LT Pro Medium</vt:lpstr>
      <vt:lpstr>Newsreader</vt:lpstr>
      <vt:lpstr>Posterama</vt:lpstr>
      <vt:lpstr>Segoe UI Semilight</vt:lpstr>
      <vt:lpstr>ExploreVTI</vt:lpstr>
      <vt:lpstr>Healthcare Challenges In Idaho</vt:lpstr>
      <vt:lpstr>Physician Shortage Projections </vt:lpstr>
      <vt:lpstr>Physician Shortage Projections (cont)</vt:lpstr>
      <vt:lpstr>OB/GYN Recruitment Challenges </vt:lpstr>
      <vt:lpstr>Direct Effects to Healthcare Facilities </vt:lpstr>
      <vt:lpstr>Economic Impact of Healthcare</vt:lpstr>
      <vt:lpstr>Economic Impact of Healthcare (cont)</vt:lpstr>
      <vt:lpstr>Solutions To Decrease Physician Shortages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Jake Erickson</dc:creator>
  <cp:lastModifiedBy>Jake Erickson</cp:lastModifiedBy>
  <cp:revision>3</cp:revision>
  <cp:lastPrinted>2026-01-22T16:57:35Z</cp:lastPrinted>
  <dcterms:created xsi:type="dcterms:W3CDTF">2024-10-16T21:26:46Z</dcterms:created>
  <dcterms:modified xsi:type="dcterms:W3CDTF">2026-01-22T17:09:13Z</dcterms:modified>
</cp:coreProperties>
</file>