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30E3E-FCA2-E24B-F824-29B369840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AA2F3D-7480-77A8-6A18-1A041ACA5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47317-0BE6-3215-DA34-977D31D9D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A34EA-4110-203F-6754-8DF925F7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D8AAF-2450-BD62-33AA-B93239F8F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6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2D7A3-5DFA-A1C9-539D-67E2C43B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942A7-1927-BFBF-9E30-BF2DAAB52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47AA9-BE88-A054-781A-74AF77C5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8E231-B623-B69B-C1F6-FCCB31A5B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4DD6B-9CA0-B411-79CF-5E6605BF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2E4028-640E-FBFB-B577-D6E180A90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B7B1C-3F6B-2814-0CC3-F3EFF702F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663CE-6705-9DCE-0BAD-79EBF198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8137F-D2C7-B3F2-7C6D-483627C6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2FE56-2D3A-76C5-79D3-5B3B41B2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45635-AF8E-C0A3-9B54-DB3D2149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5432D-274B-E6B4-6C5A-114725C70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69FA0-BB19-5BCC-CBEB-A3AF1AAE7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166EA-10E1-525F-BEB2-EA283FE1D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FDC31-2E15-82A3-5FCC-405F19EC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8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91BBF-04C3-6049-8FCA-31EB0E653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A5176-69FB-6E19-89AB-E6301BE4A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58F39-D2BE-9F4C-CBFB-1017F0ED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2FD91-C8BC-8558-B6EC-6F64CD7DE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8D606-9066-5CDB-E87F-A58A5E0F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E711-0ACA-3EB0-2766-5C5B7F90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A7B8E-5A53-4103-D5C6-3861BD3DA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DB4EC-12CC-A2CB-6ECA-A0F1AD24F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09FAF-084B-470C-B207-1727521D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90920-AAB9-074C-53D5-264E3360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A7793-5A00-DA00-4A6A-15D69588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6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C125-67A1-C97E-2E24-B61F68843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23262-9C8A-24F2-9B17-0E653FF3A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AC633-E60E-1AFC-408B-58357422B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CF8069-3409-09D2-5A54-1E695684D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82D69-30F6-ABF7-41AB-590008CDCD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83B03A-949E-9BA9-8486-9CCBF625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6448B-C7A2-AFF3-6926-F1A9CE12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09365C-1B58-15A5-5C65-1E040378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8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BF61-1BEA-8DF9-EE5C-A32DB9DD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BC59E-EE8C-E0C2-7E42-E4739981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1B34F-739B-40EB-30B4-5276BD77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F13A2-EAE4-A74F-7D31-0B0B63A6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1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3EC7F9-6370-78E1-B3C4-96F1F1CD7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4F12B-1C1C-33B8-54A5-E3CA3F0A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D1C32-0F4E-3B32-FFAC-82F2EA97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5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E0643-3417-E766-56B7-D71E6AFC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BB7B-BDD8-6649-2772-23EEAE5A4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C38B0-2433-5443-E9EE-128F6B986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AE617-3BB3-1933-5096-55D91B5E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AFBC7-5BEA-812F-E3B5-AA7244D49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19F4E-244B-BEB4-5398-1B4E7428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DB2DA-0F45-AFBF-F61B-D1E04F38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BB7C5-9AD4-4F51-9C69-E98DB755D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5F434-9002-C974-3CA0-DADC2A624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7CA2C-6C16-2F83-67A4-96E613428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3DAB2-0667-AAF9-9425-1831F114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D87D6-DFE1-3A45-58DF-F93F0587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22B70-A287-5027-67B6-F5687A3D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618C0-01C2-51DF-2DB1-577AA33E4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52AC3-4923-AD33-5857-F62510327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9C0C47-A907-2A4C-8F35-1BA5BD12C840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0DFFA-361F-A130-8521-C1DC7915C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17CF-338E-F3A9-879D-38767D39E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C80B7E-0807-7341-9F1D-D49B23B3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4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white coats&#10;&#10;Description automatically generated">
            <a:extLst>
              <a:ext uri="{FF2B5EF4-FFF2-40B4-BE49-F238E27FC236}">
                <a16:creationId xmlns:a16="http://schemas.microsoft.com/office/drawing/2014/main" id="{639835D1-9BD5-7BB6-89EB-33091B4BEF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1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diagram of a medical school&#10;&#10;Description automatically generated with medium confidence">
            <a:extLst>
              <a:ext uri="{FF2B5EF4-FFF2-40B4-BE49-F238E27FC236}">
                <a16:creationId xmlns:a16="http://schemas.microsoft.com/office/drawing/2014/main" id="{D2688616-8E20-5200-4B27-248E88CC03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6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graduation attire&#10;&#10;Description automatically generated">
            <a:extLst>
              <a:ext uri="{FF2B5EF4-FFF2-40B4-BE49-F238E27FC236}">
                <a16:creationId xmlns:a16="http://schemas.microsoft.com/office/drawing/2014/main" id="{7C3BCE58-5902-AE14-7D3A-5D7E664507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9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orange text&#10;&#10;Description automatically generated">
            <a:extLst>
              <a:ext uri="{FF2B5EF4-FFF2-40B4-BE49-F238E27FC236}">
                <a16:creationId xmlns:a16="http://schemas.microsoft.com/office/drawing/2014/main" id="{B3389030-A9A5-AFDF-5CB0-D931469DBC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86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medical exam&#10;&#10;Description automatically generated">
            <a:extLst>
              <a:ext uri="{FF2B5EF4-FFF2-40B4-BE49-F238E27FC236}">
                <a16:creationId xmlns:a16="http://schemas.microsoft.com/office/drawing/2014/main" id="{522B2278-EF8F-83D4-0AF2-2E752435E7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03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medical school tuition support&#10;&#10;Description automatically generated">
            <a:extLst>
              <a:ext uri="{FF2B5EF4-FFF2-40B4-BE49-F238E27FC236}">
                <a16:creationId xmlns:a16="http://schemas.microsoft.com/office/drawing/2014/main" id="{D24388F6-27CA-0232-E5D1-380D785016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88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08D29D82-E9BE-23E0-8795-96E896009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9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two people holding a check&#10;&#10;Description automatically generated">
            <a:extLst>
              <a:ext uri="{FF2B5EF4-FFF2-40B4-BE49-F238E27FC236}">
                <a16:creationId xmlns:a16="http://schemas.microsoft.com/office/drawing/2014/main" id="{823783A0-ABEA-F5D0-9E1E-EA4B2293B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82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list of students&#10;&#10;Description automatically generated">
            <a:extLst>
              <a:ext uri="{FF2B5EF4-FFF2-40B4-BE49-F238E27FC236}">
                <a16:creationId xmlns:a16="http://schemas.microsoft.com/office/drawing/2014/main" id="{BFD4FE34-73FB-A33B-ACBB-961C0B6C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53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4A4F289D-86F0-FDED-5A14-6D21DFB662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67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earing a graduation gown&#10;&#10;Description automatically generated">
            <a:extLst>
              <a:ext uri="{FF2B5EF4-FFF2-40B4-BE49-F238E27FC236}">
                <a16:creationId xmlns:a16="http://schemas.microsoft.com/office/drawing/2014/main" id="{7C251B09-E075-19C1-359E-5B86EA1A3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44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edical informational chart&#10;&#10;Description automatically generated with medium confidence">
            <a:extLst>
              <a:ext uri="{FF2B5EF4-FFF2-40B4-BE49-F238E27FC236}">
                <a16:creationId xmlns:a16="http://schemas.microsoft.com/office/drawing/2014/main" id="{2F34FAA9-B9E7-C587-773B-D5AD568978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06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51C4CE9F-204F-8717-AAED-431145B60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60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large courtyard&#10;&#10;Description automatically generated with medium confidence">
            <a:extLst>
              <a:ext uri="{FF2B5EF4-FFF2-40B4-BE49-F238E27FC236}">
                <a16:creationId xmlns:a16="http://schemas.microsoft.com/office/drawing/2014/main" id="{1ECEE354-8B98-C088-A29B-80A17C942D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9E0FEE2C-73F9-62F1-6C23-EBC6AA95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6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orange text box&#10;&#10;Description automatically generated">
            <a:extLst>
              <a:ext uri="{FF2B5EF4-FFF2-40B4-BE49-F238E27FC236}">
                <a16:creationId xmlns:a16="http://schemas.microsoft.com/office/drawing/2014/main" id="{71BF16A7-AE33-89CB-FF0E-C5488D5A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52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ertificate&#10;&#10;Description automatically generated">
            <a:extLst>
              <a:ext uri="{FF2B5EF4-FFF2-40B4-BE49-F238E27FC236}">
                <a16:creationId xmlns:a16="http://schemas.microsoft.com/office/drawing/2014/main" id="{E7B4CE58-6CAA-83CD-A87C-762B6E192E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8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circle in front of a building&#10;&#10;Description automatically generated">
            <a:extLst>
              <a:ext uri="{FF2B5EF4-FFF2-40B4-BE49-F238E27FC236}">
                <a16:creationId xmlns:a16="http://schemas.microsoft.com/office/drawing/2014/main" id="{11DCDB2C-A181-AF17-14BE-BE1DED38C8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55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D669E2CB-B57D-8EEA-4FD3-789E0EAEC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1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idaho with text&#10;&#10;Description automatically generated">
            <a:extLst>
              <a:ext uri="{FF2B5EF4-FFF2-40B4-BE49-F238E27FC236}">
                <a16:creationId xmlns:a16="http://schemas.microsoft.com/office/drawing/2014/main" id="{2FE49C67-1007-B7E3-9892-EBEB45953F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4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D21C9197-B681-59F8-0A98-35ED7B72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40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Stephanie Dillon</dc:creator>
  <cp:lastModifiedBy>Stephanie Dillon</cp:lastModifiedBy>
  <cp:revision>1</cp:revision>
  <dcterms:created xsi:type="dcterms:W3CDTF">2024-10-14T20:26:17Z</dcterms:created>
  <dcterms:modified xsi:type="dcterms:W3CDTF">2024-10-14T20:30:18Z</dcterms:modified>
</cp:coreProperties>
</file>